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Kanit" panose="020B0604020202020204" charset="-34"/>
      <p:regular r:id="rId20"/>
      <p:bold r:id="rId21"/>
      <p:italic r:id="rId22"/>
      <p:boldItalic r:id="rId23"/>
    </p:embeddedFont>
    <p:embeddedFont>
      <p:font typeface="Kanit Medium" panose="020B0604020202020204" charset="-34"/>
      <p:regular r:id="rId24"/>
      <p:bold r:id="rId25"/>
      <p:italic r:id="rId26"/>
      <p:boldItalic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  <p:embeddedFont>
      <p:font typeface="Noto Sans Light" panose="020B0604020202020204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  <p:embeddedFont>
      <p:font typeface="Sora" panose="020B0604020202020204" charset="0"/>
      <p:regular r:id="rId40"/>
      <p:bold r:id="rId41"/>
    </p:embeddedFont>
    <p:embeddedFont>
      <p:font typeface="Sora ExtraLight" panose="020B0604020202020204" charset="0"/>
      <p:regular r:id="rId42"/>
      <p:bold r:id="rId43"/>
    </p:embeddedFont>
    <p:embeddedFont>
      <p:font typeface="Sora Light" panose="020B0604020202020204" charset="0"/>
      <p:regular r:id="rId44"/>
      <p:bold r:id="rId45"/>
    </p:embeddedFont>
    <p:embeddedFont>
      <p:font typeface="Sora Medium" panose="020B0604020202020204" charset="0"/>
      <p:regular r:id="rId46"/>
      <p:bold r:id="rId47"/>
    </p:embeddedFont>
    <p:embeddedFont>
      <p:font typeface="Sora SemiBold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9">
          <p15:clr>
            <a:srgbClr val="9AA0A6"/>
          </p15:clr>
        </p15:guide>
        <p15:guide id="2" orient="horz" pos="118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19" y="62"/>
      </p:cViewPr>
      <p:guideLst>
        <p:guide orient="horz" pos="899"/>
        <p:guide orient="horz" pos="118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font" Target="fonts/font2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font" Target="fonts/font2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font" Target="fonts/font27.fntdata"/><Relationship Id="rId20" Type="http://schemas.openxmlformats.org/officeDocument/2006/relationships/font" Target="fonts/font1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49" Type="http://schemas.openxmlformats.org/officeDocument/2006/relationships/font" Target="fonts/font3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eede4ab789_32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eede4ab789_32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92a7b62144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92a7b62144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92a7b62144_0_1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292a7b62144_0_1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92a7b62144_0_1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92a7b62144_0_1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292a7b62144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292a7b62144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92a7b62144_0_2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92a7b62144_0_2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92a7b62144_0_3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292a7b62144_0_3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cf984811ac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2cf984811ac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cf984811ac_0_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cf984811ac_0_1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775737960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775737960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eede4ab789_3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eede4ab789_32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37cbe6599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37cbe6599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g237cbe6599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92a7b621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92a7b621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92a7b6214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92a7b6214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92a7b6214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92a7b6214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92a7b62144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92a7b62144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92a7b62144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92a7b62144_0_8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hite">
  <p:cSld name="CUSTOM_5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43300" y="4861275"/>
            <a:ext cx="2395200" cy="18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643459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415402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14300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187345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407116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097280" y="2286000"/>
            <a:ext cx="61659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78875" y="2350638"/>
            <a:ext cx="255432" cy="44221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Gray">
  <p:cSld name="CUSTOM_3_1_1_1_1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125" y="1205375"/>
            <a:ext cx="9144000" cy="31104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457200" rIns="41147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1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Grey 2">
  <p:cSld name="CUSTOM_3_1_1_1_1_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/>
          <p:nvPr/>
        </p:nvSpPr>
        <p:spPr>
          <a:xfrm>
            <a:off x="125" y="1085800"/>
            <a:ext cx="9144000" cy="3603600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457200" rIns="41147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</a:pPr>
            <a:endParaRPr sz="15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Square RHS">
  <p:cSld name="CUSTOM_3_1_1_1_1_1_1"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457200" y="2085900"/>
            <a:ext cx="1818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2783075" y="400500"/>
            <a:ext cx="5956500" cy="4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Square LHS">
  <p:cSld name="CUSTOM_3_1_1_1_1_1_1_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68121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6814195" y="2085900"/>
            <a:ext cx="18183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453265" y="400500"/>
            <a:ext cx="5956500" cy="4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39999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Gray RHS">
  <p:cSld name="SECTION_TITLE_AND_DESCRIPTION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/>
          </p:nvPr>
        </p:nvSpPr>
        <p:spPr>
          <a:xfrm>
            <a:off x="859532" y="457200"/>
            <a:ext cx="3109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Gray LHS">
  <p:cSld name="SECTION_TITLE_AND_DESCRIPTION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8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859532" y="457200"/>
            <a:ext cx="31098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hird RHS">
  <p:cSld name="ONE_COLUMN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title"/>
          </p:nvPr>
        </p:nvSpPr>
        <p:spPr>
          <a:xfrm>
            <a:off x="457200" y="2193900"/>
            <a:ext cx="20703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3058800" y="0"/>
            <a:ext cx="6085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0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Third LHS">
  <p:cSld name="ONE_COLUMN_TEXT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 rot="5400000">
            <a:off x="-1829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0" y="0"/>
            <a:ext cx="3058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title"/>
          </p:nvPr>
        </p:nvSpPr>
        <p:spPr>
          <a:xfrm>
            <a:off x="457200" y="2193900"/>
            <a:ext cx="20703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xagonal Graphic LHS">
  <p:cSld name="ONE_COLUMN_TEXT_1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2"/>
          <p:cNvGrpSpPr/>
          <p:nvPr/>
        </p:nvGrpSpPr>
        <p:grpSpPr>
          <a:xfrm>
            <a:off x="693134" y="-3275892"/>
            <a:ext cx="4461866" cy="5097873"/>
            <a:chOff x="1523050" y="238125"/>
            <a:chExt cx="4557575" cy="5207225"/>
          </a:xfrm>
        </p:grpSpPr>
        <p:sp>
          <p:nvSpPr>
            <p:cNvPr id="140" name="Google Shape;140;p22"/>
            <p:cNvSpPr/>
            <p:nvPr/>
          </p:nvSpPr>
          <p:spPr>
            <a:xfrm>
              <a:off x="3804650" y="239250"/>
              <a:ext cx="454875" cy="515675"/>
            </a:xfrm>
            <a:custGeom>
              <a:avLst/>
              <a:gdLst/>
              <a:ahLst/>
              <a:cxnLst/>
              <a:rect l="l" t="t" r="r" b="b"/>
              <a:pathLst>
                <a:path w="18195" h="20627" extrusionOk="0">
                  <a:moveTo>
                    <a:pt x="0" y="0"/>
                  </a:moveTo>
                  <a:lnTo>
                    <a:pt x="8" y="4"/>
                  </a:lnTo>
                  <a:lnTo>
                    <a:pt x="8" y="4"/>
                  </a:lnTo>
                  <a:cubicBezTo>
                    <a:pt x="5" y="3"/>
                    <a:pt x="3" y="1"/>
                    <a:pt x="0" y="0"/>
                  </a:cubicBezTo>
                  <a:close/>
                  <a:moveTo>
                    <a:pt x="18145" y="10365"/>
                  </a:moveTo>
                  <a:lnTo>
                    <a:pt x="18172" y="10381"/>
                  </a:lnTo>
                  <a:cubicBezTo>
                    <a:pt x="18165" y="10374"/>
                    <a:pt x="18155" y="10369"/>
                    <a:pt x="18145" y="10365"/>
                  </a:cubicBezTo>
                  <a:close/>
                  <a:moveTo>
                    <a:pt x="18172" y="10381"/>
                  </a:moveTo>
                  <a:cubicBezTo>
                    <a:pt x="18194" y="10381"/>
                    <a:pt x="18194" y="10381"/>
                    <a:pt x="18194" y="10403"/>
                  </a:cubicBezTo>
                  <a:lnTo>
                    <a:pt x="18194" y="10381"/>
                  </a:lnTo>
                  <a:close/>
                  <a:moveTo>
                    <a:pt x="8" y="4"/>
                  </a:moveTo>
                  <a:cubicBezTo>
                    <a:pt x="48" y="30"/>
                    <a:pt x="68" y="93"/>
                    <a:pt x="68" y="135"/>
                  </a:cubicBezTo>
                  <a:lnTo>
                    <a:pt x="68" y="473"/>
                  </a:lnTo>
                  <a:lnTo>
                    <a:pt x="17699" y="10538"/>
                  </a:lnTo>
                  <a:lnTo>
                    <a:pt x="68" y="20604"/>
                  </a:lnTo>
                  <a:lnTo>
                    <a:pt x="68" y="20626"/>
                  </a:lnTo>
                  <a:lnTo>
                    <a:pt x="17992" y="10381"/>
                  </a:lnTo>
                  <a:cubicBezTo>
                    <a:pt x="18014" y="10358"/>
                    <a:pt x="18059" y="10358"/>
                    <a:pt x="18082" y="10358"/>
                  </a:cubicBezTo>
                  <a:cubicBezTo>
                    <a:pt x="18097" y="10358"/>
                    <a:pt x="18123" y="10358"/>
                    <a:pt x="18145" y="10365"/>
                  </a:cubicBezTo>
                  <a:lnTo>
                    <a:pt x="18145" y="10365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3806325" y="76277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" y="20469"/>
                  </a:moveTo>
                  <a:lnTo>
                    <a:pt x="1" y="20469"/>
                  </a:lnTo>
                  <a:lnTo>
                    <a:pt x="17632" y="10381"/>
                  </a:lnTo>
                  <a:lnTo>
                    <a:pt x="17632" y="10381"/>
                  </a:lnTo>
                  <a:lnTo>
                    <a:pt x="1" y="20469"/>
                  </a:lnTo>
                  <a:close/>
                  <a:moveTo>
                    <a:pt x="17835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5" y="10066"/>
                  </a:lnTo>
                  <a:lnTo>
                    <a:pt x="17835" y="10066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2889300" y="758275"/>
              <a:ext cx="1150" cy="575"/>
            </a:xfrm>
            <a:custGeom>
              <a:avLst/>
              <a:gdLst/>
              <a:ahLst/>
              <a:cxnLst/>
              <a:rect l="l" t="t" r="r" b="b"/>
              <a:pathLst>
                <a:path w="46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lnTo>
                    <a:pt x="23" y="23"/>
                  </a:lnTo>
                  <a:cubicBezTo>
                    <a:pt x="23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3811400" y="128237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2901675" y="128237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2896625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7631" y="0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2896625" y="2330000"/>
              <a:ext cx="440800" cy="503875"/>
            </a:xfrm>
            <a:custGeom>
              <a:avLst/>
              <a:gdLst/>
              <a:ahLst/>
              <a:cxnLst/>
              <a:rect l="l" t="t" r="r" b="b"/>
              <a:pathLst>
                <a:path w="17632" h="20155" extrusionOk="0">
                  <a:moveTo>
                    <a:pt x="0" y="1"/>
                  </a:moveTo>
                  <a:lnTo>
                    <a:pt x="17612" y="10078"/>
                  </a:lnTo>
                  <a:lnTo>
                    <a:pt x="17612" y="10078"/>
                  </a:lnTo>
                  <a:lnTo>
                    <a:pt x="17631" y="10066"/>
                  </a:lnTo>
                  <a:lnTo>
                    <a:pt x="0" y="1"/>
                  </a:lnTo>
                  <a:close/>
                  <a:moveTo>
                    <a:pt x="17612" y="10078"/>
                  </a:moveTo>
                  <a:lnTo>
                    <a:pt x="0" y="20154"/>
                  </a:lnTo>
                  <a:lnTo>
                    <a:pt x="17631" y="10089"/>
                  </a:lnTo>
                  <a:lnTo>
                    <a:pt x="17612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2901675" y="284172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" y="1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2896625" y="3369775"/>
              <a:ext cx="445875" cy="503850"/>
            </a:xfrm>
            <a:custGeom>
              <a:avLst/>
              <a:gdLst/>
              <a:ahLst/>
              <a:cxnLst/>
              <a:rect l="l" t="t" r="r" b="b"/>
              <a:pathLst>
                <a:path w="17835" h="20154" extrusionOk="0">
                  <a:moveTo>
                    <a:pt x="0" y="20154"/>
                  </a:moveTo>
                  <a:lnTo>
                    <a:pt x="0" y="20154"/>
                  </a:lnTo>
                  <a:lnTo>
                    <a:pt x="17631" y="100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631" y="10066"/>
                  </a:lnTo>
                  <a:lnTo>
                    <a:pt x="0" y="20154"/>
                  </a:lnTo>
                  <a:close/>
                  <a:moveTo>
                    <a:pt x="17834" y="9750"/>
                  </a:moveTo>
                  <a:lnTo>
                    <a:pt x="17204" y="9390"/>
                  </a:lnTo>
                  <a:lnTo>
                    <a:pt x="17834" y="97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2896625" y="388147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31" y="10404"/>
                  </a:lnTo>
                  <a:lnTo>
                    <a:pt x="17631" y="10404"/>
                  </a:lnTo>
                  <a:lnTo>
                    <a:pt x="0" y="20469"/>
                  </a:lnTo>
                  <a:moveTo>
                    <a:pt x="17834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4" y="10066"/>
                  </a:lnTo>
                  <a:lnTo>
                    <a:pt x="17834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2"/>
            <p:cNvSpPr/>
            <p:nvPr/>
          </p:nvSpPr>
          <p:spPr>
            <a:xfrm>
              <a:off x="2901675" y="440107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3806325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7632" y="0"/>
                  </a:moveTo>
                  <a:lnTo>
                    <a:pt x="1" y="10066"/>
                  </a:lnTo>
                  <a:lnTo>
                    <a:pt x="1" y="10088"/>
                  </a:lnTo>
                  <a:lnTo>
                    <a:pt x="1763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806325" y="2330000"/>
              <a:ext cx="440800" cy="503875"/>
            </a:xfrm>
            <a:custGeom>
              <a:avLst/>
              <a:gdLst/>
              <a:ahLst/>
              <a:cxnLst/>
              <a:rect l="l" t="t" r="r" b="b"/>
              <a:pathLst>
                <a:path w="17632" h="20155" extrusionOk="0">
                  <a:moveTo>
                    <a:pt x="1" y="1"/>
                  </a:moveTo>
                  <a:lnTo>
                    <a:pt x="17612" y="10078"/>
                  </a:lnTo>
                  <a:lnTo>
                    <a:pt x="17612" y="10078"/>
                  </a:lnTo>
                  <a:lnTo>
                    <a:pt x="17632" y="10066"/>
                  </a:lnTo>
                  <a:lnTo>
                    <a:pt x="1" y="1"/>
                  </a:lnTo>
                  <a:close/>
                  <a:moveTo>
                    <a:pt x="17612" y="10078"/>
                  </a:moveTo>
                  <a:lnTo>
                    <a:pt x="1" y="20154"/>
                  </a:lnTo>
                  <a:lnTo>
                    <a:pt x="17632" y="10089"/>
                  </a:lnTo>
                  <a:lnTo>
                    <a:pt x="17612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3811400" y="284172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3806325" y="3369775"/>
              <a:ext cx="445875" cy="503850"/>
            </a:xfrm>
            <a:custGeom>
              <a:avLst/>
              <a:gdLst/>
              <a:ahLst/>
              <a:cxnLst/>
              <a:rect l="l" t="t" r="r" b="b"/>
              <a:pathLst>
                <a:path w="17835" h="20154" extrusionOk="0">
                  <a:moveTo>
                    <a:pt x="1" y="20154"/>
                  </a:moveTo>
                  <a:lnTo>
                    <a:pt x="1" y="20154"/>
                  </a:lnTo>
                  <a:lnTo>
                    <a:pt x="17632" y="1006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632" y="10066"/>
                  </a:lnTo>
                  <a:lnTo>
                    <a:pt x="1" y="20154"/>
                  </a:lnTo>
                  <a:close/>
                  <a:moveTo>
                    <a:pt x="17835" y="9750"/>
                  </a:moveTo>
                  <a:lnTo>
                    <a:pt x="17767" y="9705"/>
                  </a:lnTo>
                  <a:lnTo>
                    <a:pt x="17835" y="97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3806325" y="388147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" y="20469"/>
                  </a:moveTo>
                  <a:lnTo>
                    <a:pt x="1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1" y="20469"/>
                  </a:lnTo>
                  <a:close/>
                  <a:moveTo>
                    <a:pt x="17835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5" y="10066"/>
                  </a:lnTo>
                  <a:lnTo>
                    <a:pt x="17835" y="10066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3811400" y="440107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3804075" y="5180750"/>
              <a:ext cx="454325" cy="264050"/>
            </a:xfrm>
            <a:custGeom>
              <a:avLst/>
              <a:gdLst/>
              <a:ahLst/>
              <a:cxnLst/>
              <a:rect l="l" t="t" r="r" b="b"/>
              <a:pathLst>
                <a:path w="18173" h="10562" extrusionOk="0">
                  <a:moveTo>
                    <a:pt x="18172" y="181"/>
                  </a:moveTo>
                  <a:lnTo>
                    <a:pt x="18137" y="201"/>
                  </a:lnTo>
                  <a:lnTo>
                    <a:pt x="18137" y="201"/>
                  </a:lnTo>
                  <a:cubicBezTo>
                    <a:pt x="18149" y="198"/>
                    <a:pt x="18161" y="192"/>
                    <a:pt x="18172" y="181"/>
                  </a:cubicBezTo>
                  <a:close/>
                  <a:moveTo>
                    <a:pt x="17722" y="1"/>
                  </a:moveTo>
                  <a:lnTo>
                    <a:pt x="91" y="10089"/>
                  </a:lnTo>
                  <a:lnTo>
                    <a:pt x="91" y="10404"/>
                  </a:lnTo>
                  <a:cubicBezTo>
                    <a:pt x="91" y="10455"/>
                    <a:pt x="78" y="10506"/>
                    <a:pt x="42" y="10538"/>
                  </a:cubicBezTo>
                  <a:lnTo>
                    <a:pt x="42" y="10538"/>
                  </a:lnTo>
                  <a:lnTo>
                    <a:pt x="18137" y="201"/>
                  </a:lnTo>
                  <a:lnTo>
                    <a:pt x="18137" y="201"/>
                  </a:lnTo>
                  <a:cubicBezTo>
                    <a:pt x="18126" y="203"/>
                    <a:pt x="18116" y="203"/>
                    <a:pt x="18105" y="203"/>
                  </a:cubicBezTo>
                  <a:cubicBezTo>
                    <a:pt x="18082" y="203"/>
                    <a:pt x="18037" y="181"/>
                    <a:pt x="18015" y="181"/>
                  </a:cubicBezTo>
                  <a:lnTo>
                    <a:pt x="17722" y="1"/>
                  </a:lnTo>
                  <a:close/>
                  <a:moveTo>
                    <a:pt x="42" y="10538"/>
                  </a:moveTo>
                  <a:lnTo>
                    <a:pt x="1" y="10561"/>
                  </a:lnTo>
                  <a:cubicBezTo>
                    <a:pt x="17" y="10556"/>
                    <a:pt x="31" y="10548"/>
                    <a:pt x="42" y="10538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4259500" y="498750"/>
              <a:ext cx="454325" cy="515675"/>
            </a:xfrm>
            <a:custGeom>
              <a:avLst/>
              <a:gdLst/>
              <a:ahLst/>
              <a:cxnLst/>
              <a:rect l="l" t="t" r="r" b="b"/>
              <a:pathLst>
                <a:path w="18173" h="20627" extrusionOk="0">
                  <a:moveTo>
                    <a:pt x="0" y="1"/>
                  </a:moveTo>
                  <a:lnTo>
                    <a:pt x="0" y="23"/>
                  </a:lnTo>
                  <a:lnTo>
                    <a:pt x="36" y="43"/>
                  </a:lnTo>
                  <a:lnTo>
                    <a:pt x="36" y="43"/>
                  </a:lnTo>
                  <a:cubicBezTo>
                    <a:pt x="26" y="29"/>
                    <a:pt x="14" y="15"/>
                    <a:pt x="0" y="1"/>
                  </a:cubicBezTo>
                  <a:close/>
                  <a:moveTo>
                    <a:pt x="36" y="43"/>
                  </a:moveTo>
                  <a:cubicBezTo>
                    <a:pt x="57" y="76"/>
                    <a:pt x="68" y="112"/>
                    <a:pt x="68" y="158"/>
                  </a:cubicBezTo>
                  <a:lnTo>
                    <a:pt x="68" y="496"/>
                  </a:lnTo>
                  <a:lnTo>
                    <a:pt x="17696" y="10560"/>
                  </a:lnTo>
                  <a:lnTo>
                    <a:pt x="17696" y="10560"/>
                  </a:lnTo>
                  <a:lnTo>
                    <a:pt x="17969" y="10404"/>
                  </a:lnTo>
                  <a:cubicBezTo>
                    <a:pt x="17969" y="10404"/>
                    <a:pt x="17969" y="10404"/>
                    <a:pt x="17992" y="10381"/>
                  </a:cubicBezTo>
                  <a:cubicBezTo>
                    <a:pt x="18014" y="10381"/>
                    <a:pt x="18037" y="10359"/>
                    <a:pt x="18082" y="10359"/>
                  </a:cubicBezTo>
                  <a:cubicBezTo>
                    <a:pt x="18105" y="10359"/>
                    <a:pt x="18150" y="10381"/>
                    <a:pt x="18172" y="10381"/>
                  </a:cubicBezTo>
                  <a:lnTo>
                    <a:pt x="36" y="43"/>
                  </a:lnTo>
                  <a:close/>
                  <a:moveTo>
                    <a:pt x="17696" y="10560"/>
                  </a:moveTo>
                  <a:lnTo>
                    <a:pt x="68" y="20627"/>
                  </a:lnTo>
                  <a:lnTo>
                    <a:pt x="17699" y="10562"/>
                  </a:lnTo>
                  <a:lnTo>
                    <a:pt x="17696" y="105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2"/>
            <p:cNvSpPr/>
            <p:nvPr/>
          </p:nvSpPr>
          <p:spPr>
            <a:xfrm>
              <a:off x="4261175" y="1022300"/>
              <a:ext cx="445875" cy="512300"/>
            </a:xfrm>
            <a:custGeom>
              <a:avLst/>
              <a:gdLst/>
              <a:ahLst/>
              <a:cxnLst/>
              <a:rect l="l" t="t" r="r" b="b"/>
              <a:pathLst>
                <a:path w="17835" h="20492" extrusionOk="0">
                  <a:moveTo>
                    <a:pt x="204" y="0"/>
                  </a:moveTo>
                  <a:lnTo>
                    <a:pt x="204" y="23"/>
                  </a:lnTo>
                  <a:lnTo>
                    <a:pt x="17835" y="10088"/>
                  </a:lnTo>
                  <a:lnTo>
                    <a:pt x="204" y="0"/>
                  </a:lnTo>
                  <a:close/>
                  <a:moveTo>
                    <a:pt x="17632" y="10403"/>
                  </a:moveTo>
                  <a:lnTo>
                    <a:pt x="1" y="20469"/>
                  </a:lnTo>
                  <a:lnTo>
                    <a:pt x="1" y="20491"/>
                  </a:lnTo>
                  <a:lnTo>
                    <a:pt x="17632" y="10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2"/>
            <p:cNvSpPr/>
            <p:nvPr/>
          </p:nvSpPr>
          <p:spPr>
            <a:xfrm>
              <a:off x="4716050" y="103072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7632" y="20470"/>
                  </a:moveTo>
                  <a:lnTo>
                    <a:pt x="0" y="10404"/>
                  </a:lnTo>
                  <a:lnTo>
                    <a:pt x="0" y="10404"/>
                  </a:lnTo>
                  <a:lnTo>
                    <a:pt x="17632" y="20470"/>
                  </a:lnTo>
                  <a:lnTo>
                    <a:pt x="17632" y="20470"/>
                  </a:lnTo>
                  <a:close/>
                  <a:moveTo>
                    <a:pt x="17834" y="20132"/>
                  </a:moveTo>
                  <a:lnTo>
                    <a:pt x="17834" y="1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1"/>
                  </a:lnTo>
                  <a:lnTo>
                    <a:pt x="17834" y="2013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2"/>
            <p:cNvSpPr/>
            <p:nvPr/>
          </p:nvSpPr>
          <p:spPr>
            <a:xfrm>
              <a:off x="4716050" y="155032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7632" y="20469"/>
                  </a:moveTo>
                  <a:lnTo>
                    <a:pt x="0" y="10404"/>
                  </a:lnTo>
                  <a:lnTo>
                    <a:pt x="0" y="10404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54"/>
                  </a:moveTo>
                  <a:lnTo>
                    <a:pt x="17834" y="1"/>
                  </a:lnTo>
                  <a:lnTo>
                    <a:pt x="203" y="10089"/>
                  </a:lnTo>
                  <a:lnTo>
                    <a:pt x="203" y="10089"/>
                  </a:lnTo>
                  <a:lnTo>
                    <a:pt x="17834" y="1"/>
                  </a:lnTo>
                  <a:lnTo>
                    <a:pt x="17834" y="2015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4721100" y="206992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1"/>
                  </a:moveTo>
                  <a:lnTo>
                    <a:pt x="1" y="10089"/>
                  </a:lnTo>
                  <a:lnTo>
                    <a:pt x="17632" y="23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2"/>
            <p:cNvSpPr/>
            <p:nvPr/>
          </p:nvSpPr>
          <p:spPr>
            <a:xfrm>
              <a:off x="4716050" y="2590100"/>
              <a:ext cx="445875" cy="511725"/>
            </a:xfrm>
            <a:custGeom>
              <a:avLst/>
              <a:gdLst/>
              <a:ahLst/>
              <a:cxnLst/>
              <a:rect l="l" t="t" r="r" b="b"/>
              <a:pathLst>
                <a:path w="17835" h="20469" extrusionOk="0">
                  <a:moveTo>
                    <a:pt x="17632" y="20469"/>
                  </a:moveTo>
                  <a:lnTo>
                    <a:pt x="0" y="10403"/>
                  </a:lnTo>
                  <a:lnTo>
                    <a:pt x="0" y="10403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31"/>
                  </a:moveTo>
                  <a:lnTo>
                    <a:pt x="17834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0"/>
                  </a:lnTo>
                  <a:lnTo>
                    <a:pt x="17834" y="2013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4721100" y="3109675"/>
              <a:ext cx="440825" cy="503875"/>
            </a:xfrm>
            <a:custGeom>
              <a:avLst/>
              <a:gdLst/>
              <a:ahLst/>
              <a:cxnLst/>
              <a:rect l="l" t="t" r="r" b="b"/>
              <a:pathLst>
                <a:path w="17633" h="20155" extrusionOk="0">
                  <a:moveTo>
                    <a:pt x="17632" y="20154"/>
                  </a:moveTo>
                  <a:lnTo>
                    <a:pt x="17632" y="1"/>
                  </a:lnTo>
                  <a:lnTo>
                    <a:pt x="1" y="10089"/>
                  </a:lnTo>
                  <a:lnTo>
                    <a:pt x="17565" y="20132"/>
                  </a:lnTo>
                  <a:lnTo>
                    <a:pt x="1" y="10089"/>
                  </a:lnTo>
                  <a:lnTo>
                    <a:pt x="17632" y="1"/>
                  </a:lnTo>
                  <a:lnTo>
                    <a:pt x="17632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2"/>
            <p:cNvSpPr/>
            <p:nvPr/>
          </p:nvSpPr>
          <p:spPr>
            <a:xfrm>
              <a:off x="4716050" y="3629850"/>
              <a:ext cx="445875" cy="511725"/>
            </a:xfrm>
            <a:custGeom>
              <a:avLst/>
              <a:gdLst/>
              <a:ahLst/>
              <a:cxnLst/>
              <a:rect l="l" t="t" r="r" b="b"/>
              <a:pathLst>
                <a:path w="17835" h="20469" extrusionOk="0">
                  <a:moveTo>
                    <a:pt x="17632" y="20469"/>
                  </a:moveTo>
                  <a:lnTo>
                    <a:pt x="0" y="10381"/>
                  </a:lnTo>
                  <a:lnTo>
                    <a:pt x="0" y="10381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31"/>
                  </a:moveTo>
                  <a:lnTo>
                    <a:pt x="17834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0"/>
                  </a:lnTo>
                  <a:lnTo>
                    <a:pt x="17834" y="2013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2"/>
            <p:cNvSpPr/>
            <p:nvPr/>
          </p:nvSpPr>
          <p:spPr>
            <a:xfrm>
              <a:off x="4716050" y="4149450"/>
              <a:ext cx="445875" cy="511725"/>
            </a:xfrm>
            <a:custGeom>
              <a:avLst/>
              <a:gdLst/>
              <a:ahLst/>
              <a:cxnLst/>
              <a:rect l="l" t="t" r="r" b="b"/>
              <a:pathLst>
                <a:path w="17835" h="20469" extrusionOk="0">
                  <a:moveTo>
                    <a:pt x="17632" y="20469"/>
                  </a:moveTo>
                  <a:lnTo>
                    <a:pt x="0" y="10403"/>
                  </a:lnTo>
                  <a:lnTo>
                    <a:pt x="0" y="10403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31"/>
                  </a:moveTo>
                  <a:lnTo>
                    <a:pt x="17834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0"/>
                  </a:lnTo>
                  <a:lnTo>
                    <a:pt x="17834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2442325" y="1022300"/>
              <a:ext cx="445300" cy="512300"/>
            </a:xfrm>
            <a:custGeom>
              <a:avLst/>
              <a:gdLst/>
              <a:ahLst/>
              <a:cxnLst/>
              <a:rect l="l" t="t" r="r" b="b"/>
              <a:pathLst>
                <a:path w="17812" h="20492" extrusionOk="0">
                  <a:moveTo>
                    <a:pt x="180" y="0"/>
                  </a:moveTo>
                  <a:lnTo>
                    <a:pt x="180" y="23"/>
                  </a:lnTo>
                  <a:lnTo>
                    <a:pt x="17812" y="10088"/>
                  </a:lnTo>
                  <a:lnTo>
                    <a:pt x="180" y="0"/>
                  </a:lnTo>
                  <a:close/>
                  <a:moveTo>
                    <a:pt x="17609" y="10403"/>
                  </a:moveTo>
                  <a:lnTo>
                    <a:pt x="0" y="20469"/>
                  </a:lnTo>
                  <a:lnTo>
                    <a:pt x="0" y="20491"/>
                  </a:lnTo>
                  <a:lnTo>
                    <a:pt x="17609" y="10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2442325" y="1550325"/>
              <a:ext cx="440250" cy="503875"/>
            </a:xfrm>
            <a:custGeom>
              <a:avLst/>
              <a:gdLst/>
              <a:ahLst/>
              <a:cxnLst/>
              <a:rect l="l" t="t" r="r" b="b"/>
              <a:pathLst>
                <a:path w="17610" h="20155" extrusionOk="0">
                  <a:moveTo>
                    <a:pt x="0" y="1"/>
                  </a:moveTo>
                  <a:lnTo>
                    <a:pt x="17590" y="10078"/>
                  </a:lnTo>
                  <a:lnTo>
                    <a:pt x="17609" y="10066"/>
                  </a:lnTo>
                  <a:lnTo>
                    <a:pt x="0" y="1"/>
                  </a:lnTo>
                  <a:close/>
                  <a:moveTo>
                    <a:pt x="17590" y="10078"/>
                  </a:moveTo>
                  <a:lnTo>
                    <a:pt x="0" y="20154"/>
                  </a:lnTo>
                  <a:lnTo>
                    <a:pt x="17609" y="10089"/>
                  </a:lnTo>
                  <a:lnTo>
                    <a:pt x="17590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2446825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2442325" y="2841725"/>
              <a:ext cx="440250" cy="252225"/>
            </a:xfrm>
            <a:custGeom>
              <a:avLst/>
              <a:gdLst/>
              <a:ahLst/>
              <a:cxnLst/>
              <a:rect l="l" t="t" r="r" b="b"/>
              <a:pathLst>
                <a:path w="17610" h="10089" extrusionOk="0">
                  <a:moveTo>
                    <a:pt x="17609" y="1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2442325" y="3101800"/>
              <a:ext cx="445300" cy="511750"/>
            </a:xfrm>
            <a:custGeom>
              <a:avLst/>
              <a:gdLst/>
              <a:ahLst/>
              <a:cxnLst/>
              <a:rect l="l" t="t" r="r" b="b"/>
              <a:pathLst>
                <a:path w="17812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09" y="10404"/>
                  </a:lnTo>
                  <a:lnTo>
                    <a:pt x="17609" y="10404"/>
                  </a:lnTo>
                  <a:lnTo>
                    <a:pt x="0" y="20469"/>
                  </a:lnTo>
                  <a:moveTo>
                    <a:pt x="17812" y="10066"/>
                  </a:moveTo>
                  <a:lnTo>
                    <a:pt x="180" y="1"/>
                  </a:lnTo>
                  <a:lnTo>
                    <a:pt x="180" y="1"/>
                  </a:lnTo>
                  <a:lnTo>
                    <a:pt x="17812" y="10066"/>
                  </a:lnTo>
                  <a:lnTo>
                    <a:pt x="17812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2446825" y="362140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2442325" y="4149450"/>
              <a:ext cx="440250" cy="503850"/>
            </a:xfrm>
            <a:custGeom>
              <a:avLst/>
              <a:gdLst/>
              <a:ahLst/>
              <a:cxnLst/>
              <a:rect l="l" t="t" r="r" b="b"/>
              <a:pathLst>
                <a:path w="17610" h="20154" extrusionOk="0">
                  <a:moveTo>
                    <a:pt x="0" y="20154"/>
                  </a:moveTo>
                  <a:lnTo>
                    <a:pt x="0" y="20154"/>
                  </a:lnTo>
                  <a:lnTo>
                    <a:pt x="17609" y="10066"/>
                  </a:lnTo>
                  <a:lnTo>
                    <a:pt x="0" y="0"/>
                  </a:lnTo>
                  <a:lnTo>
                    <a:pt x="17609" y="10066"/>
                  </a:lnTo>
                  <a:lnTo>
                    <a:pt x="0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2"/>
            <p:cNvSpPr/>
            <p:nvPr/>
          </p:nvSpPr>
          <p:spPr>
            <a:xfrm>
              <a:off x="4261175" y="1550325"/>
              <a:ext cx="440825" cy="503875"/>
            </a:xfrm>
            <a:custGeom>
              <a:avLst/>
              <a:gdLst/>
              <a:ahLst/>
              <a:cxnLst/>
              <a:rect l="l" t="t" r="r" b="b"/>
              <a:pathLst>
                <a:path w="17633" h="20155" extrusionOk="0">
                  <a:moveTo>
                    <a:pt x="1" y="1"/>
                  </a:moveTo>
                  <a:lnTo>
                    <a:pt x="17613" y="10078"/>
                  </a:lnTo>
                  <a:lnTo>
                    <a:pt x="17632" y="10066"/>
                  </a:lnTo>
                  <a:lnTo>
                    <a:pt x="1" y="1"/>
                  </a:lnTo>
                  <a:close/>
                  <a:moveTo>
                    <a:pt x="17613" y="10078"/>
                  </a:moveTo>
                  <a:lnTo>
                    <a:pt x="1" y="20154"/>
                  </a:lnTo>
                  <a:lnTo>
                    <a:pt x="17632" y="10089"/>
                  </a:lnTo>
                  <a:lnTo>
                    <a:pt x="17613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4266250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>
              <a:off x="4261175" y="284172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1"/>
                  </a:moveTo>
                  <a:lnTo>
                    <a:pt x="1" y="10066"/>
                  </a:lnTo>
                  <a:lnTo>
                    <a:pt x="1" y="10088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4261175" y="3101800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" y="20469"/>
                  </a:moveTo>
                  <a:lnTo>
                    <a:pt x="1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1" y="20469"/>
                  </a:lnTo>
                  <a:close/>
                  <a:moveTo>
                    <a:pt x="17835" y="10066"/>
                  </a:moveTo>
                  <a:lnTo>
                    <a:pt x="204" y="1"/>
                  </a:lnTo>
                  <a:lnTo>
                    <a:pt x="204" y="1"/>
                  </a:lnTo>
                  <a:lnTo>
                    <a:pt x="17835" y="10066"/>
                  </a:lnTo>
                  <a:lnTo>
                    <a:pt x="17835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4266250" y="362140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4261175" y="4149450"/>
              <a:ext cx="440825" cy="503850"/>
            </a:xfrm>
            <a:custGeom>
              <a:avLst/>
              <a:gdLst/>
              <a:ahLst/>
              <a:cxnLst/>
              <a:rect l="l" t="t" r="r" b="b"/>
              <a:pathLst>
                <a:path w="17633" h="20154" extrusionOk="0">
                  <a:moveTo>
                    <a:pt x="1" y="20154"/>
                  </a:moveTo>
                  <a:lnTo>
                    <a:pt x="1" y="20154"/>
                  </a:lnTo>
                  <a:lnTo>
                    <a:pt x="17632" y="10066"/>
                  </a:lnTo>
                  <a:lnTo>
                    <a:pt x="1" y="0"/>
                  </a:lnTo>
                  <a:lnTo>
                    <a:pt x="17632" y="10066"/>
                  </a:lnTo>
                  <a:lnTo>
                    <a:pt x="1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4259500" y="4921250"/>
              <a:ext cx="453750" cy="263475"/>
            </a:xfrm>
            <a:custGeom>
              <a:avLst/>
              <a:gdLst/>
              <a:ahLst/>
              <a:cxnLst/>
              <a:rect l="l" t="t" r="r" b="b"/>
              <a:pathLst>
                <a:path w="18150" h="10539" extrusionOk="0">
                  <a:moveTo>
                    <a:pt x="17699" y="0"/>
                  </a:moveTo>
                  <a:lnTo>
                    <a:pt x="68" y="10065"/>
                  </a:lnTo>
                  <a:lnTo>
                    <a:pt x="68" y="10381"/>
                  </a:lnTo>
                  <a:cubicBezTo>
                    <a:pt x="68" y="10448"/>
                    <a:pt x="45" y="10493"/>
                    <a:pt x="0" y="10538"/>
                  </a:cubicBezTo>
                  <a:lnTo>
                    <a:pt x="18150" y="180"/>
                  </a:lnTo>
                  <a:lnTo>
                    <a:pt x="18082" y="180"/>
                  </a:lnTo>
                  <a:cubicBezTo>
                    <a:pt x="18037" y="180"/>
                    <a:pt x="18014" y="180"/>
                    <a:pt x="17992" y="158"/>
                  </a:cubicBezTo>
                  <a:lnTo>
                    <a:pt x="1769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3351475" y="511150"/>
              <a:ext cx="440800" cy="503275"/>
            </a:xfrm>
            <a:custGeom>
              <a:avLst/>
              <a:gdLst/>
              <a:ahLst/>
              <a:cxnLst/>
              <a:rect l="l" t="t" r="r" b="b"/>
              <a:pathLst>
                <a:path w="17632" h="20131" extrusionOk="0">
                  <a:moveTo>
                    <a:pt x="0" y="20131"/>
                  </a:moveTo>
                  <a:lnTo>
                    <a:pt x="0" y="20131"/>
                  </a:lnTo>
                  <a:lnTo>
                    <a:pt x="17632" y="10066"/>
                  </a:lnTo>
                  <a:lnTo>
                    <a:pt x="0" y="0"/>
                  </a:lnTo>
                  <a:lnTo>
                    <a:pt x="17632" y="10066"/>
                  </a:lnTo>
                  <a:lnTo>
                    <a:pt x="0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3351475" y="1022300"/>
              <a:ext cx="445875" cy="512300"/>
            </a:xfrm>
            <a:custGeom>
              <a:avLst/>
              <a:gdLst/>
              <a:ahLst/>
              <a:cxnLst/>
              <a:rect l="l" t="t" r="r" b="b"/>
              <a:pathLst>
                <a:path w="17835" h="20492" extrusionOk="0">
                  <a:moveTo>
                    <a:pt x="203" y="0"/>
                  </a:moveTo>
                  <a:lnTo>
                    <a:pt x="203" y="23"/>
                  </a:lnTo>
                  <a:lnTo>
                    <a:pt x="17834" y="10088"/>
                  </a:lnTo>
                  <a:lnTo>
                    <a:pt x="203" y="0"/>
                  </a:lnTo>
                  <a:close/>
                  <a:moveTo>
                    <a:pt x="17632" y="10403"/>
                  </a:moveTo>
                  <a:lnTo>
                    <a:pt x="0" y="20469"/>
                  </a:lnTo>
                  <a:lnTo>
                    <a:pt x="0" y="20491"/>
                  </a:lnTo>
                  <a:lnTo>
                    <a:pt x="17632" y="10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3351475" y="1550325"/>
              <a:ext cx="440800" cy="503875"/>
            </a:xfrm>
            <a:custGeom>
              <a:avLst/>
              <a:gdLst/>
              <a:ahLst/>
              <a:cxnLst/>
              <a:rect l="l" t="t" r="r" b="b"/>
              <a:pathLst>
                <a:path w="17632" h="20155" extrusionOk="0">
                  <a:moveTo>
                    <a:pt x="0" y="1"/>
                  </a:moveTo>
                  <a:lnTo>
                    <a:pt x="17612" y="10078"/>
                  </a:lnTo>
                  <a:lnTo>
                    <a:pt x="17612" y="10078"/>
                  </a:lnTo>
                  <a:lnTo>
                    <a:pt x="17632" y="10066"/>
                  </a:lnTo>
                  <a:lnTo>
                    <a:pt x="0" y="1"/>
                  </a:lnTo>
                  <a:close/>
                  <a:moveTo>
                    <a:pt x="17612" y="10078"/>
                  </a:moveTo>
                  <a:lnTo>
                    <a:pt x="0" y="20154"/>
                  </a:lnTo>
                  <a:lnTo>
                    <a:pt x="0" y="20154"/>
                  </a:lnTo>
                  <a:lnTo>
                    <a:pt x="17632" y="10089"/>
                  </a:lnTo>
                  <a:lnTo>
                    <a:pt x="17612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3356550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1" y="10088"/>
                  </a:lnTo>
                  <a:lnTo>
                    <a:pt x="17631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351475" y="284172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7632" y="1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3351475" y="3101800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0" y="20469"/>
                  </a:lnTo>
                  <a:close/>
                  <a:moveTo>
                    <a:pt x="17834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4" y="10066"/>
                  </a:lnTo>
                  <a:lnTo>
                    <a:pt x="17834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356550" y="362140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1" y="10089"/>
                  </a:lnTo>
                  <a:lnTo>
                    <a:pt x="17631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3351475" y="4149450"/>
              <a:ext cx="440800" cy="503850"/>
            </a:xfrm>
            <a:custGeom>
              <a:avLst/>
              <a:gdLst/>
              <a:ahLst/>
              <a:cxnLst/>
              <a:rect l="l" t="t" r="r" b="b"/>
              <a:pathLst>
                <a:path w="17632" h="20154" extrusionOk="0">
                  <a:moveTo>
                    <a:pt x="0" y="20154"/>
                  </a:moveTo>
                  <a:lnTo>
                    <a:pt x="0" y="20154"/>
                  </a:lnTo>
                  <a:lnTo>
                    <a:pt x="17632" y="10066"/>
                  </a:lnTo>
                  <a:lnTo>
                    <a:pt x="0" y="0"/>
                  </a:lnTo>
                  <a:lnTo>
                    <a:pt x="17632" y="10066"/>
                  </a:lnTo>
                  <a:lnTo>
                    <a:pt x="0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3351475" y="4661150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0" y="20469"/>
                  </a:lnTo>
                  <a:close/>
                  <a:moveTo>
                    <a:pt x="17834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4" y="10066"/>
                  </a:lnTo>
                  <a:lnTo>
                    <a:pt x="17834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3345275" y="238125"/>
              <a:ext cx="461075" cy="524675"/>
            </a:xfrm>
            <a:custGeom>
              <a:avLst/>
              <a:gdLst/>
              <a:ahLst/>
              <a:cxnLst/>
              <a:rect l="l" t="t" r="r" b="b"/>
              <a:pathLst>
                <a:path w="18443" h="20987" extrusionOk="0">
                  <a:moveTo>
                    <a:pt x="18082" y="518"/>
                  </a:moveTo>
                  <a:lnTo>
                    <a:pt x="18082" y="20649"/>
                  </a:lnTo>
                  <a:lnTo>
                    <a:pt x="451" y="10583"/>
                  </a:lnTo>
                  <a:lnTo>
                    <a:pt x="18082" y="518"/>
                  </a:lnTo>
                  <a:close/>
                  <a:moveTo>
                    <a:pt x="18263" y="0"/>
                  </a:moveTo>
                  <a:cubicBezTo>
                    <a:pt x="18240" y="0"/>
                    <a:pt x="18195" y="0"/>
                    <a:pt x="18172" y="23"/>
                  </a:cubicBezTo>
                  <a:lnTo>
                    <a:pt x="1" y="10403"/>
                  </a:lnTo>
                  <a:lnTo>
                    <a:pt x="68" y="10403"/>
                  </a:lnTo>
                  <a:cubicBezTo>
                    <a:pt x="113" y="10403"/>
                    <a:pt x="136" y="10403"/>
                    <a:pt x="158" y="10426"/>
                  </a:cubicBezTo>
                  <a:cubicBezTo>
                    <a:pt x="226" y="10448"/>
                    <a:pt x="248" y="10516"/>
                    <a:pt x="248" y="10583"/>
                  </a:cubicBezTo>
                  <a:lnTo>
                    <a:pt x="248" y="10921"/>
                  </a:lnTo>
                  <a:lnTo>
                    <a:pt x="17880" y="20987"/>
                  </a:lnTo>
                  <a:lnTo>
                    <a:pt x="18172" y="20829"/>
                  </a:lnTo>
                  <a:cubicBezTo>
                    <a:pt x="18172" y="20806"/>
                    <a:pt x="18172" y="20806"/>
                    <a:pt x="18195" y="20806"/>
                  </a:cubicBezTo>
                  <a:lnTo>
                    <a:pt x="18443" y="20671"/>
                  </a:lnTo>
                  <a:lnTo>
                    <a:pt x="18443" y="180"/>
                  </a:lnTo>
                  <a:cubicBezTo>
                    <a:pt x="18443" y="135"/>
                    <a:pt x="18420" y="68"/>
                    <a:pt x="18375" y="45"/>
                  </a:cubicBezTo>
                  <a:cubicBezTo>
                    <a:pt x="18375" y="23"/>
                    <a:pt x="18353" y="23"/>
                    <a:pt x="18353" y="23"/>
                  </a:cubicBezTo>
                  <a:cubicBezTo>
                    <a:pt x="18330" y="0"/>
                    <a:pt x="18285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3351475" y="7582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947" y="0"/>
                  </a:moveTo>
                  <a:cubicBezTo>
                    <a:pt x="17924" y="0"/>
                    <a:pt x="17924" y="0"/>
                    <a:pt x="17924" y="23"/>
                  </a:cubicBezTo>
                  <a:lnTo>
                    <a:pt x="17947" y="0"/>
                  </a:lnTo>
                  <a:close/>
                  <a:moveTo>
                    <a:pt x="17924" y="23"/>
                  </a:moveTo>
                  <a:cubicBezTo>
                    <a:pt x="17910" y="28"/>
                    <a:pt x="17898" y="34"/>
                    <a:pt x="17887" y="43"/>
                  </a:cubicBezTo>
                  <a:lnTo>
                    <a:pt x="17887" y="43"/>
                  </a:lnTo>
                  <a:lnTo>
                    <a:pt x="17924" y="23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203" y="10561"/>
                  </a:lnTo>
                  <a:lnTo>
                    <a:pt x="17834" y="496"/>
                  </a:lnTo>
                  <a:close/>
                  <a:moveTo>
                    <a:pt x="17887" y="43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561"/>
                  </a:lnTo>
                  <a:lnTo>
                    <a:pt x="0" y="10899"/>
                  </a:lnTo>
                  <a:lnTo>
                    <a:pt x="17632" y="20964"/>
                  </a:lnTo>
                  <a:lnTo>
                    <a:pt x="17924" y="20807"/>
                  </a:lnTo>
                  <a:cubicBezTo>
                    <a:pt x="17924" y="20807"/>
                    <a:pt x="17947" y="20784"/>
                    <a:pt x="17969" y="20784"/>
                  </a:cubicBez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316"/>
                    <a:pt x="17834" y="248"/>
                    <a:pt x="17834" y="181"/>
                  </a:cubicBezTo>
                  <a:cubicBezTo>
                    <a:pt x="17834" y="127"/>
                    <a:pt x="17848" y="74"/>
                    <a:pt x="1788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4261175" y="758825"/>
              <a:ext cx="447575" cy="523575"/>
            </a:xfrm>
            <a:custGeom>
              <a:avLst/>
              <a:gdLst/>
              <a:ahLst/>
              <a:cxnLst/>
              <a:rect l="l" t="t" r="r" b="b"/>
              <a:pathLst>
                <a:path w="17903" h="20943" extrusionOk="0">
                  <a:moveTo>
                    <a:pt x="17902" y="1"/>
                  </a:moveTo>
                  <a:lnTo>
                    <a:pt x="1" y="10224"/>
                  </a:lnTo>
                  <a:lnTo>
                    <a:pt x="1" y="10539"/>
                  </a:lnTo>
                  <a:lnTo>
                    <a:pt x="1" y="10877"/>
                  </a:lnTo>
                  <a:lnTo>
                    <a:pt x="17632" y="20942"/>
                  </a:lnTo>
                  <a:lnTo>
                    <a:pt x="17835" y="20830"/>
                  </a:lnTo>
                  <a:lnTo>
                    <a:pt x="17835" y="20627"/>
                  </a:lnTo>
                  <a:lnTo>
                    <a:pt x="204" y="10562"/>
                  </a:lnTo>
                  <a:lnTo>
                    <a:pt x="204" y="10539"/>
                  </a:lnTo>
                  <a:lnTo>
                    <a:pt x="17835" y="474"/>
                  </a:lnTo>
                  <a:lnTo>
                    <a:pt x="17835" y="159"/>
                  </a:lnTo>
                  <a:cubicBezTo>
                    <a:pt x="17835" y="91"/>
                    <a:pt x="17857" y="46"/>
                    <a:pt x="179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4716050" y="1282375"/>
              <a:ext cx="445875" cy="520175"/>
            </a:xfrm>
            <a:custGeom>
              <a:avLst/>
              <a:gdLst/>
              <a:ahLst/>
              <a:cxnLst/>
              <a:rect l="l" t="t" r="r" b="b"/>
              <a:pathLst>
                <a:path w="17835" h="20807" extrusionOk="0">
                  <a:moveTo>
                    <a:pt x="203" y="0"/>
                  </a:moveTo>
                  <a:lnTo>
                    <a:pt x="0" y="113"/>
                  </a:lnTo>
                  <a:lnTo>
                    <a:pt x="0" y="338"/>
                  </a:lnTo>
                  <a:lnTo>
                    <a:pt x="17632" y="10404"/>
                  </a:lnTo>
                  <a:lnTo>
                    <a:pt x="0" y="20469"/>
                  </a:lnTo>
                  <a:lnTo>
                    <a:pt x="0" y="20694"/>
                  </a:lnTo>
                  <a:lnTo>
                    <a:pt x="203" y="20807"/>
                  </a:lnTo>
                  <a:lnTo>
                    <a:pt x="17834" y="10719"/>
                  </a:lnTo>
                  <a:lnTo>
                    <a:pt x="17834" y="10404"/>
                  </a:lnTo>
                  <a:lnTo>
                    <a:pt x="17834" y="1006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2"/>
            <p:cNvSpPr/>
            <p:nvPr/>
          </p:nvSpPr>
          <p:spPr>
            <a:xfrm>
              <a:off x="4716050" y="179972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90"/>
                  </a:lnTo>
                  <a:lnTo>
                    <a:pt x="0" y="113"/>
                  </a:lnTo>
                  <a:lnTo>
                    <a:pt x="0" y="428"/>
                  </a:lnTo>
                  <a:lnTo>
                    <a:pt x="17632" y="10493"/>
                  </a:lnTo>
                  <a:lnTo>
                    <a:pt x="0" y="20559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09"/>
                  </a:lnTo>
                  <a:lnTo>
                    <a:pt x="17834" y="10178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4716050" y="231932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428"/>
                  </a:lnTo>
                  <a:lnTo>
                    <a:pt x="17632" y="10493"/>
                  </a:lnTo>
                  <a:lnTo>
                    <a:pt x="0" y="20581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31"/>
                  </a:lnTo>
                  <a:lnTo>
                    <a:pt x="17834" y="10178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2"/>
            <p:cNvSpPr/>
            <p:nvPr/>
          </p:nvSpPr>
          <p:spPr>
            <a:xfrm>
              <a:off x="4716050" y="2838900"/>
              <a:ext cx="445875" cy="523000"/>
            </a:xfrm>
            <a:custGeom>
              <a:avLst/>
              <a:gdLst/>
              <a:ahLst/>
              <a:cxnLst/>
              <a:rect l="l" t="t" r="r" b="b"/>
              <a:pathLst>
                <a:path w="17835" h="20920" extrusionOk="0">
                  <a:moveTo>
                    <a:pt x="0" y="1"/>
                  </a:moveTo>
                  <a:lnTo>
                    <a:pt x="0" y="114"/>
                  </a:lnTo>
                  <a:lnTo>
                    <a:pt x="0" y="451"/>
                  </a:lnTo>
                  <a:lnTo>
                    <a:pt x="17632" y="10517"/>
                  </a:lnTo>
                  <a:lnTo>
                    <a:pt x="0" y="20582"/>
                  </a:lnTo>
                  <a:lnTo>
                    <a:pt x="0" y="20807"/>
                  </a:lnTo>
                  <a:lnTo>
                    <a:pt x="203" y="20920"/>
                  </a:lnTo>
                  <a:lnTo>
                    <a:pt x="17834" y="10832"/>
                  </a:lnTo>
                  <a:lnTo>
                    <a:pt x="17834" y="10517"/>
                  </a:lnTo>
                  <a:lnTo>
                    <a:pt x="17834" y="10179"/>
                  </a:lnTo>
                  <a:lnTo>
                    <a:pt x="20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4716050" y="335907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428"/>
                  </a:lnTo>
                  <a:lnTo>
                    <a:pt x="17632" y="10494"/>
                  </a:lnTo>
                  <a:lnTo>
                    <a:pt x="0" y="20582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31"/>
                  </a:lnTo>
                  <a:lnTo>
                    <a:pt x="17834" y="10178"/>
                  </a:lnTo>
                  <a:lnTo>
                    <a:pt x="17767" y="10156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4716050" y="387867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428"/>
                  </a:lnTo>
                  <a:lnTo>
                    <a:pt x="17632" y="10516"/>
                  </a:lnTo>
                  <a:lnTo>
                    <a:pt x="0" y="20581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31"/>
                  </a:lnTo>
                  <a:lnTo>
                    <a:pt x="17834" y="10516"/>
                  </a:lnTo>
                  <a:lnTo>
                    <a:pt x="17834" y="10178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4714350" y="4398275"/>
              <a:ext cx="453200" cy="526375"/>
            </a:xfrm>
            <a:custGeom>
              <a:avLst/>
              <a:gdLst/>
              <a:ahLst/>
              <a:cxnLst/>
              <a:rect l="l" t="t" r="r" b="b"/>
              <a:pathLst>
                <a:path w="18128" h="21055" extrusionOk="0">
                  <a:moveTo>
                    <a:pt x="68" y="0"/>
                  </a:moveTo>
                  <a:lnTo>
                    <a:pt x="68" y="113"/>
                  </a:lnTo>
                  <a:lnTo>
                    <a:pt x="68" y="450"/>
                  </a:lnTo>
                  <a:lnTo>
                    <a:pt x="17700" y="10516"/>
                  </a:lnTo>
                  <a:lnTo>
                    <a:pt x="68" y="20581"/>
                  </a:lnTo>
                  <a:lnTo>
                    <a:pt x="68" y="20919"/>
                  </a:lnTo>
                  <a:cubicBezTo>
                    <a:pt x="68" y="20961"/>
                    <a:pt x="48" y="21024"/>
                    <a:pt x="8" y="21050"/>
                  </a:cubicBezTo>
                  <a:lnTo>
                    <a:pt x="8" y="21050"/>
                  </a:lnTo>
                  <a:lnTo>
                    <a:pt x="18127" y="10696"/>
                  </a:lnTo>
                  <a:lnTo>
                    <a:pt x="18082" y="10696"/>
                  </a:lnTo>
                  <a:cubicBezTo>
                    <a:pt x="18037" y="10696"/>
                    <a:pt x="18015" y="10696"/>
                    <a:pt x="17992" y="10673"/>
                  </a:cubicBezTo>
                  <a:cubicBezTo>
                    <a:pt x="17925" y="10651"/>
                    <a:pt x="17902" y="10583"/>
                    <a:pt x="17902" y="10516"/>
                  </a:cubicBezTo>
                  <a:lnTo>
                    <a:pt x="17902" y="10178"/>
                  </a:lnTo>
                  <a:lnTo>
                    <a:pt x="271" y="113"/>
                  </a:lnTo>
                  <a:lnTo>
                    <a:pt x="68" y="0"/>
                  </a:lnTo>
                  <a:close/>
                  <a:moveTo>
                    <a:pt x="8" y="21050"/>
                  </a:moveTo>
                  <a:lnTo>
                    <a:pt x="1" y="21054"/>
                  </a:lnTo>
                  <a:cubicBezTo>
                    <a:pt x="3" y="21053"/>
                    <a:pt x="6" y="21051"/>
                    <a:pt x="8" y="2105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2"/>
            <p:cNvSpPr/>
            <p:nvPr/>
          </p:nvSpPr>
          <p:spPr>
            <a:xfrm>
              <a:off x="2435575" y="758275"/>
              <a:ext cx="461075" cy="524125"/>
            </a:xfrm>
            <a:custGeom>
              <a:avLst/>
              <a:gdLst/>
              <a:ahLst/>
              <a:cxnLst/>
              <a:rect l="l" t="t" r="r" b="b"/>
              <a:pathLst>
                <a:path w="18443" h="20965" extrusionOk="0">
                  <a:moveTo>
                    <a:pt x="18194" y="0"/>
                  </a:moveTo>
                  <a:cubicBezTo>
                    <a:pt x="18194" y="0"/>
                    <a:pt x="18172" y="0"/>
                    <a:pt x="18172" y="23"/>
                  </a:cubicBezTo>
                  <a:lnTo>
                    <a:pt x="18194" y="0"/>
                  </a:lnTo>
                  <a:close/>
                  <a:moveTo>
                    <a:pt x="35" y="10384"/>
                  </a:moveTo>
                  <a:cubicBezTo>
                    <a:pt x="23" y="10386"/>
                    <a:pt x="12" y="10392"/>
                    <a:pt x="0" y="10404"/>
                  </a:cubicBezTo>
                  <a:lnTo>
                    <a:pt x="35" y="10384"/>
                  </a:lnTo>
                  <a:close/>
                  <a:moveTo>
                    <a:pt x="18082" y="496"/>
                  </a:moveTo>
                  <a:lnTo>
                    <a:pt x="18082" y="20649"/>
                  </a:lnTo>
                  <a:lnTo>
                    <a:pt x="450" y="10584"/>
                  </a:lnTo>
                  <a:lnTo>
                    <a:pt x="450" y="10561"/>
                  </a:lnTo>
                  <a:lnTo>
                    <a:pt x="18082" y="496"/>
                  </a:lnTo>
                  <a:close/>
                  <a:moveTo>
                    <a:pt x="18149" y="23"/>
                  </a:moveTo>
                  <a:lnTo>
                    <a:pt x="35" y="10384"/>
                  </a:lnTo>
                  <a:lnTo>
                    <a:pt x="35" y="10384"/>
                  </a:lnTo>
                  <a:cubicBezTo>
                    <a:pt x="46" y="10381"/>
                    <a:pt x="57" y="10381"/>
                    <a:pt x="68" y="10381"/>
                  </a:cubicBezTo>
                  <a:cubicBezTo>
                    <a:pt x="113" y="10381"/>
                    <a:pt x="135" y="10404"/>
                    <a:pt x="158" y="10404"/>
                  </a:cubicBezTo>
                  <a:cubicBezTo>
                    <a:pt x="225" y="10449"/>
                    <a:pt x="270" y="10516"/>
                    <a:pt x="270" y="10561"/>
                  </a:cubicBezTo>
                  <a:lnTo>
                    <a:pt x="270" y="10899"/>
                  </a:lnTo>
                  <a:lnTo>
                    <a:pt x="17879" y="20964"/>
                  </a:lnTo>
                  <a:lnTo>
                    <a:pt x="18172" y="20807"/>
                  </a:lnTo>
                  <a:cubicBezTo>
                    <a:pt x="18194" y="20807"/>
                    <a:pt x="18194" y="20784"/>
                    <a:pt x="18217" y="20784"/>
                  </a:cubicBezTo>
                  <a:lnTo>
                    <a:pt x="18442" y="20649"/>
                  </a:lnTo>
                  <a:lnTo>
                    <a:pt x="18442" y="496"/>
                  </a:lnTo>
                  <a:lnTo>
                    <a:pt x="18172" y="338"/>
                  </a:lnTo>
                  <a:cubicBezTo>
                    <a:pt x="18104" y="316"/>
                    <a:pt x="18082" y="248"/>
                    <a:pt x="18082" y="181"/>
                  </a:cubicBezTo>
                  <a:cubicBezTo>
                    <a:pt x="18082" y="113"/>
                    <a:pt x="18104" y="45"/>
                    <a:pt x="18172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5161900" y="1018925"/>
              <a:ext cx="462200" cy="523000"/>
            </a:xfrm>
            <a:custGeom>
              <a:avLst/>
              <a:gdLst/>
              <a:ahLst/>
              <a:cxnLst/>
              <a:rect l="l" t="t" r="r" b="b"/>
              <a:pathLst>
                <a:path w="18488" h="20920" extrusionOk="0">
                  <a:moveTo>
                    <a:pt x="293" y="0"/>
                  </a:moveTo>
                  <a:lnTo>
                    <a:pt x="300" y="4"/>
                  </a:lnTo>
                  <a:lnTo>
                    <a:pt x="300" y="4"/>
                  </a:lnTo>
                  <a:cubicBezTo>
                    <a:pt x="298" y="3"/>
                    <a:pt x="295" y="1"/>
                    <a:pt x="293" y="0"/>
                  </a:cubicBezTo>
                  <a:close/>
                  <a:moveTo>
                    <a:pt x="18438" y="10365"/>
                  </a:moveTo>
                  <a:lnTo>
                    <a:pt x="18465" y="10381"/>
                  </a:lnTo>
                  <a:cubicBezTo>
                    <a:pt x="18457" y="10374"/>
                    <a:pt x="18448" y="10369"/>
                    <a:pt x="18438" y="10365"/>
                  </a:cubicBezTo>
                  <a:close/>
                  <a:moveTo>
                    <a:pt x="18465" y="10381"/>
                  </a:moveTo>
                  <a:cubicBezTo>
                    <a:pt x="18465" y="10381"/>
                    <a:pt x="18487" y="10381"/>
                    <a:pt x="18487" y="10403"/>
                  </a:cubicBezTo>
                  <a:lnTo>
                    <a:pt x="18487" y="10381"/>
                  </a:lnTo>
                  <a:close/>
                  <a:moveTo>
                    <a:pt x="360" y="473"/>
                  </a:moveTo>
                  <a:lnTo>
                    <a:pt x="17992" y="10538"/>
                  </a:lnTo>
                  <a:lnTo>
                    <a:pt x="360" y="20604"/>
                  </a:lnTo>
                  <a:lnTo>
                    <a:pt x="360" y="473"/>
                  </a:lnTo>
                  <a:close/>
                  <a:moveTo>
                    <a:pt x="300" y="4"/>
                  </a:moveTo>
                  <a:cubicBezTo>
                    <a:pt x="340" y="30"/>
                    <a:pt x="360" y="93"/>
                    <a:pt x="360" y="135"/>
                  </a:cubicBezTo>
                  <a:cubicBezTo>
                    <a:pt x="360" y="203"/>
                    <a:pt x="338" y="270"/>
                    <a:pt x="270" y="315"/>
                  </a:cubicBezTo>
                  <a:lnTo>
                    <a:pt x="0" y="473"/>
                  </a:lnTo>
                  <a:lnTo>
                    <a:pt x="0" y="20919"/>
                  </a:lnTo>
                  <a:cubicBezTo>
                    <a:pt x="0" y="20874"/>
                    <a:pt x="23" y="20829"/>
                    <a:pt x="68" y="20784"/>
                  </a:cubicBezTo>
                  <a:lnTo>
                    <a:pt x="90" y="20784"/>
                  </a:lnTo>
                  <a:lnTo>
                    <a:pt x="18285" y="10381"/>
                  </a:lnTo>
                  <a:cubicBezTo>
                    <a:pt x="18307" y="10358"/>
                    <a:pt x="18330" y="10358"/>
                    <a:pt x="18375" y="10358"/>
                  </a:cubicBezTo>
                  <a:cubicBezTo>
                    <a:pt x="18390" y="10358"/>
                    <a:pt x="18416" y="10358"/>
                    <a:pt x="18438" y="10365"/>
                  </a:cubicBezTo>
                  <a:lnTo>
                    <a:pt x="18438" y="10365"/>
                  </a:lnTo>
                  <a:lnTo>
                    <a:pt x="300" y="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5161900" y="1542450"/>
              <a:ext cx="449800" cy="519625"/>
            </a:xfrm>
            <a:custGeom>
              <a:avLst/>
              <a:gdLst/>
              <a:ahLst/>
              <a:cxnLst/>
              <a:rect l="l" t="t" r="r" b="b"/>
              <a:pathLst>
                <a:path w="17992" h="20785" extrusionOk="0">
                  <a:moveTo>
                    <a:pt x="2417" y="1490"/>
                  </a:moveTo>
                  <a:lnTo>
                    <a:pt x="17972" y="10393"/>
                  </a:lnTo>
                  <a:lnTo>
                    <a:pt x="17992" y="10381"/>
                  </a:lnTo>
                  <a:lnTo>
                    <a:pt x="2417" y="1490"/>
                  </a:lnTo>
                  <a:close/>
                  <a:moveTo>
                    <a:pt x="17972" y="10393"/>
                  </a:moveTo>
                  <a:lnTo>
                    <a:pt x="4172" y="18288"/>
                  </a:lnTo>
                  <a:lnTo>
                    <a:pt x="17992" y="10404"/>
                  </a:lnTo>
                  <a:lnTo>
                    <a:pt x="17972" y="10393"/>
                  </a:lnTo>
                  <a:close/>
                  <a:moveTo>
                    <a:pt x="4172" y="18288"/>
                  </a:moveTo>
                  <a:lnTo>
                    <a:pt x="360" y="20463"/>
                  </a:lnTo>
                  <a:lnTo>
                    <a:pt x="360" y="20463"/>
                  </a:lnTo>
                  <a:lnTo>
                    <a:pt x="360" y="20469"/>
                  </a:lnTo>
                  <a:lnTo>
                    <a:pt x="4172" y="18288"/>
                  </a:lnTo>
                  <a:close/>
                  <a:moveTo>
                    <a:pt x="0" y="1"/>
                  </a:moveTo>
                  <a:lnTo>
                    <a:pt x="0" y="20784"/>
                  </a:lnTo>
                  <a:cubicBezTo>
                    <a:pt x="0" y="20717"/>
                    <a:pt x="23" y="20649"/>
                    <a:pt x="90" y="20627"/>
                  </a:cubicBezTo>
                  <a:cubicBezTo>
                    <a:pt x="90" y="20627"/>
                    <a:pt x="113" y="20604"/>
                    <a:pt x="113" y="20604"/>
                  </a:cubicBezTo>
                  <a:lnTo>
                    <a:pt x="360" y="20463"/>
                  </a:lnTo>
                  <a:lnTo>
                    <a:pt x="360" y="20463"/>
                  </a:lnTo>
                  <a:lnTo>
                    <a:pt x="360" y="316"/>
                  </a:lnTo>
                  <a:lnTo>
                    <a:pt x="2417" y="1490"/>
                  </a:lnTo>
                  <a:lnTo>
                    <a:pt x="2417" y="1490"/>
                  </a:lnTo>
                  <a:lnTo>
                    <a:pt x="90" y="158"/>
                  </a:lnTo>
                  <a:cubicBezTo>
                    <a:pt x="23" y="136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5630250" y="3101800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17632" y="316"/>
                  </a:moveTo>
                  <a:lnTo>
                    <a:pt x="11711" y="3708"/>
                  </a:lnTo>
                  <a:lnTo>
                    <a:pt x="11711" y="3708"/>
                  </a:lnTo>
                  <a:lnTo>
                    <a:pt x="17632" y="322"/>
                  </a:lnTo>
                  <a:lnTo>
                    <a:pt x="17632" y="322"/>
                  </a:lnTo>
                  <a:lnTo>
                    <a:pt x="17632" y="316"/>
                  </a:lnTo>
                  <a:close/>
                  <a:moveTo>
                    <a:pt x="11711" y="3708"/>
                  </a:moveTo>
                  <a:lnTo>
                    <a:pt x="1" y="10404"/>
                  </a:lnTo>
                  <a:lnTo>
                    <a:pt x="17587" y="20424"/>
                  </a:lnTo>
                  <a:lnTo>
                    <a:pt x="17587" y="20424"/>
                  </a:lnTo>
                  <a:lnTo>
                    <a:pt x="23" y="10404"/>
                  </a:lnTo>
                  <a:lnTo>
                    <a:pt x="11711" y="3708"/>
                  </a:lnTo>
                  <a:close/>
                  <a:moveTo>
                    <a:pt x="18015" y="1"/>
                  </a:moveTo>
                  <a:cubicBezTo>
                    <a:pt x="18015" y="68"/>
                    <a:pt x="17992" y="136"/>
                    <a:pt x="17925" y="158"/>
                  </a:cubicBezTo>
                  <a:cubicBezTo>
                    <a:pt x="17902" y="158"/>
                    <a:pt x="17902" y="181"/>
                    <a:pt x="17880" y="181"/>
                  </a:cubicBezTo>
                  <a:lnTo>
                    <a:pt x="17632" y="322"/>
                  </a:lnTo>
                  <a:lnTo>
                    <a:pt x="17632" y="322"/>
                  </a:lnTo>
                  <a:lnTo>
                    <a:pt x="17632" y="20469"/>
                  </a:lnTo>
                  <a:lnTo>
                    <a:pt x="17925" y="20627"/>
                  </a:lnTo>
                  <a:cubicBezTo>
                    <a:pt x="17970" y="20649"/>
                    <a:pt x="18015" y="20717"/>
                    <a:pt x="18015" y="20785"/>
                  </a:cubicBezTo>
                  <a:lnTo>
                    <a:pt x="1801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2"/>
            <p:cNvSpPr/>
            <p:nvPr/>
          </p:nvSpPr>
          <p:spPr>
            <a:xfrm>
              <a:off x="5630825" y="3621400"/>
              <a:ext cx="449800" cy="524700"/>
            </a:xfrm>
            <a:custGeom>
              <a:avLst/>
              <a:gdLst/>
              <a:ahLst/>
              <a:cxnLst/>
              <a:rect l="l" t="t" r="r" b="b"/>
              <a:pathLst>
                <a:path w="17992" h="20988" extrusionOk="0">
                  <a:moveTo>
                    <a:pt x="17992" y="1"/>
                  </a:moveTo>
                  <a:cubicBezTo>
                    <a:pt x="17992" y="68"/>
                    <a:pt x="17947" y="136"/>
                    <a:pt x="17902" y="158"/>
                  </a:cubicBezTo>
                  <a:lnTo>
                    <a:pt x="0" y="10404"/>
                  </a:lnTo>
                  <a:lnTo>
                    <a:pt x="0" y="10404"/>
                  </a:lnTo>
                  <a:lnTo>
                    <a:pt x="17609" y="338"/>
                  </a:lnTo>
                  <a:lnTo>
                    <a:pt x="17609" y="20469"/>
                  </a:lnTo>
                  <a:lnTo>
                    <a:pt x="17902" y="20627"/>
                  </a:lnTo>
                  <a:cubicBezTo>
                    <a:pt x="17947" y="20672"/>
                    <a:pt x="17992" y="20739"/>
                    <a:pt x="17992" y="20807"/>
                  </a:cubicBezTo>
                  <a:lnTo>
                    <a:pt x="17992" y="1"/>
                  </a:lnTo>
                  <a:close/>
                  <a:moveTo>
                    <a:pt x="17992" y="20807"/>
                  </a:moveTo>
                  <a:lnTo>
                    <a:pt x="17992" y="20807"/>
                  </a:lnTo>
                  <a:cubicBezTo>
                    <a:pt x="17992" y="20875"/>
                    <a:pt x="17947" y="20920"/>
                    <a:pt x="17902" y="20965"/>
                  </a:cubicBezTo>
                  <a:cubicBezTo>
                    <a:pt x="17969" y="20920"/>
                    <a:pt x="17992" y="20875"/>
                    <a:pt x="17992" y="20807"/>
                  </a:cubicBezTo>
                  <a:close/>
                  <a:moveTo>
                    <a:pt x="17902" y="20965"/>
                  </a:moveTo>
                  <a:cubicBezTo>
                    <a:pt x="17879" y="20965"/>
                    <a:pt x="17879" y="20965"/>
                    <a:pt x="17857" y="20987"/>
                  </a:cubicBezTo>
                  <a:lnTo>
                    <a:pt x="17902" y="20965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1523050" y="1542450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383" y="316"/>
                  </a:moveTo>
                  <a:lnTo>
                    <a:pt x="383" y="326"/>
                  </a:lnTo>
                  <a:lnTo>
                    <a:pt x="383" y="326"/>
                  </a:lnTo>
                  <a:lnTo>
                    <a:pt x="17983" y="10386"/>
                  </a:lnTo>
                  <a:lnTo>
                    <a:pt x="17983" y="10386"/>
                  </a:lnTo>
                  <a:lnTo>
                    <a:pt x="17992" y="10381"/>
                  </a:lnTo>
                  <a:lnTo>
                    <a:pt x="383" y="316"/>
                  </a:lnTo>
                  <a:close/>
                  <a:moveTo>
                    <a:pt x="17983" y="10386"/>
                  </a:moveTo>
                  <a:lnTo>
                    <a:pt x="3013" y="18962"/>
                  </a:lnTo>
                  <a:lnTo>
                    <a:pt x="3013" y="18962"/>
                  </a:lnTo>
                  <a:lnTo>
                    <a:pt x="18014" y="10404"/>
                  </a:lnTo>
                  <a:lnTo>
                    <a:pt x="17983" y="10386"/>
                  </a:lnTo>
                  <a:close/>
                  <a:moveTo>
                    <a:pt x="3013" y="18962"/>
                  </a:moveTo>
                  <a:lnTo>
                    <a:pt x="383" y="20463"/>
                  </a:lnTo>
                  <a:lnTo>
                    <a:pt x="383" y="20463"/>
                  </a:lnTo>
                  <a:lnTo>
                    <a:pt x="383" y="20469"/>
                  </a:lnTo>
                  <a:lnTo>
                    <a:pt x="3013" y="18962"/>
                  </a:lnTo>
                  <a:close/>
                  <a:moveTo>
                    <a:pt x="0" y="1"/>
                  </a:moveTo>
                  <a:lnTo>
                    <a:pt x="0" y="20784"/>
                  </a:lnTo>
                  <a:cubicBezTo>
                    <a:pt x="0" y="20717"/>
                    <a:pt x="45" y="20649"/>
                    <a:pt x="90" y="20627"/>
                  </a:cubicBezTo>
                  <a:cubicBezTo>
                    <a:pt x="113" y="20627"/>
                    <a:pt x="113" y="20604"/>
                    <a:pt x="135" y="20604"/>
                  </a:cubicBezTo>
                  <a:lnTo>
                    <a:pt x="383" y="20463"/>
                  </a:lnTo>
                  <a:lnTo>
                    <a:pt x="383" y="20463"/>
                  </a:lnTo>
                  <a:lnTo>
                    <a:pt x="383" y="326"/>
                  </a:lnTo>
                  <a:lnTo>
                    <a:pt x="383" y="326"/>
                  </a:lnTo>
                  <a:lnTo>
                    <a:pt x="90" y="158"/>
                  </a:lnTo>
                  <a:cubicBezTo>
                    <a:pt x="45" y="136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2"/>
            <p:cNvSpPr/>
            <p:nvPr/>
          </p:nvSpPr>
          <p:spPr>
            <a:xfrm>
              <a:off x="5175975" y="2849600"/>
              <a:ext cx="440225" cy="252225"/>
            </a:xfrm>
            <a:custGeom>
              <a:avLst/>
              <a:gdLst/>
              <a:ahLst/>
              <a:cxnLst/>
              <a:rect l="l" t="t" r="r" b="b"/>
              <a:pathLst>
                <a:path w="17609" h="10089" extrusionOk="0">
                  <a:moveTo>
                    <a:pt x="17609" y="1"/>
                  </a:moveTo>
                  <a:lnTo>
                    <a:pt x="0" y="10089"/>
                  </a:lnTo>
                  <a:lnTo>
                    <a:pt x="17609" y="23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5625750" y="2062050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0"/>
                  </a:moveTo>
                  <a:lnTo>
                    <a:pt x="1" y="10066"/>
                  </a:lnTo>
                  <a:lnTo>
                    <a:pt x="1" y="10088"/>
                  </a:lnTo>
                  <a:lnTo>
                    <a:pt x="1763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1537100" y="2849600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1"/>
                  </a:moveTo>
                  <a:lnTo>
                    <a:pt x="1" y="10089"/>
                  </a:lnTo>
                  <a:lnTo>
                    <a:pt x="1" y="10089"/>
                  </a:lnTo>
                  <a:lnTo>
                    <a:pt x="17632" y="23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5170900" y="3369775"/>
              <a:ext cx="445300" cy="511725"/>
            </a:xfrm>
            <a:custGeom>
              <a:avLst/>
              <a:gdLst/>
              <a:ahLst/>
              <a:cxnLst/>
              <a:rect l="l" t="t" r="r" b="b"/>
              <a:pathLst>
                <a:path w="17812" h="20469" extrusionOk="0">
                  <a:moveTo>
                    <a:pt x="17632" y="20469"/>
                  </a:moveTo>
                  <a:lnTo>
                    <a:pt x="0" y="10403"/>
                  </a:lnTo>
                  <a:lnTo>
                    <a:pt x="0" y="10403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12" y="20131"/>
                  </a:moveTo>
                  <a:lnTo>
                    <a:pt x="17812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12" y="0"/>
                  </a:lnTo>
                  <a:lnTo>
                    <a:pt x="17812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5161900" y="3889375"/>
              <a:ext cx="454300" cy="503850"/>
            </a:xfrm>
            <a:custGeom>
              <a:avLst/>
              <a:gdLst/>
              <a:ahLst/>
              <a:cxnLst/>
              <a:rect l="l" t="t" r="r" b="b"/>
              <a:pathLst>
                <a:path w="18172" h="20154" extrusionOk="0">
                  <a:moveTo>
                    <a:pt x="18172" y="20153"/>
                  </a:moveTo>
                  <a:lnTo>
                    <a:pt x="563" y="10088"/>
                  </a:lnTo>
                  <a:lnTo>
                    <a:pt x="18172" y="0"/>
                  </a:lnTo>
                  <a:lnTo>
                    <a:pt x="18172" y="20153"/>
                  </a:lnTo>
                  <a:close/>
                  <a:moveTo>
                    <a:pt x="563" y="10088"/>
                  </a:moveTo>
                  <a:lnTo>
                    <a:pt x="18172" y="20153"/>
                  </a:lnTo>
                  <a:lnTo>
                    <a:pt x="18172" y="0"/>
                  </a:lnTo>
                  <a:lnTo>
                    <a:pt x="563" y="10088"/>
                  </a:lnTo>
                  <a:moveTo>
                    <a:pt x="0" y="10088"/>
                  </a:moveTo>
                  <a:lnTo>
                    <a:pt x="0" y="10088"/>
                  </a:lnTo>
                  <a:lnTo>
                    <a:pt x="0" y="1008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5624075" y="1278425"/>
              <a:ext cx="456550" cy="515700"/>
            </a:xfrm>
            <a:custGeom>
              <a:avLst/>
              <a:gdLst/>
              <a:ahLst/>
              <a:cxnLst/>
              <a:rect l="l" t="t" r="r" b="b"/>
              <a:pathLst>
                <a:path w="18262" h="20628" extrusionOk="0">
                  <a:moveTo>
                    <a:pt x="0" y="1"/>
                  </a:moveTo>
                  <a:lnTo>
                    <a:pt x="0" y="23"/>
                  </a:lnTo>
                  <a:lnTo>
                    <a:pt x="36" y="44"/>
                  </a:lnTo>
                  <a:lnTo>
                    <a:pt x="36" y="44"/>
                  </a:lnTo>
                  <a:cubicBezTo>
                    <a:pt x="26" y="29"/>
                    <a:pt x="14" y="15"/>
                    <a:pt x="0" y="1"/>
                  </a:cubicBezTo>
                  <a:close/>
                  <a:moveTo>
                    <a:pt x="18097" y="10361"/>
                  </a:moveTo>
                  <a:lnTo>
                    <a:pt x="18172" y="10404"/>
                  </a:lnTo>
                  <a:cubicBezTo>
                    <a:pt x="18154" y="10386"/>
                    <a:pt x="18121" y="10368"/>
                    <a:pt x="18097" y="10361"/>
                  </a:cubicBezTo>
                  <a:close/>
                  <a:moveTo>
                    <a:pt x="18172" y="10404"/>
                  </a:moveTo>
                  <a:lnTo>
                    <a:pt x="18172" y="10404"/>
                  </a:lnTo>
                  <a:cubicBezTo>
                    <a:pt x="18217" y="10426"/>
                    <a:pt x="18262" y="10494"/>
                    <a:pt x="18262" y="10562"/>
                  </a:cubicBezTo>
                  <a:cubicBezTo>
                    <a:pt x="18262" y="10494"/>
                    <a:pt x="18239" y="10426"/>
                    <a:pt x="18172" y="10404"/>
                  </a:cubicBezTo>
                  <a:close/>
                  <a:moveTo>
                    <a:pt x="36" y="44"/>
                  </a:moveTo>
                  <a:cubicBezTo>
                    <a:pt x="57" y="76"/>
                    <a:pt x="68" y="112"/>
                    <a:pt x="68" y="158"/>
                  </a:cubicBezTo>
                  <a:lnTo>
                    <a:pt x="68" y="496"/>
                  </a:lnTo>
                  <a:lnTo>
                    <a:pt x="17699" y="10562"/>
                  </a:lnTo>
                  <a:lnTo>
                    <a:pt x="68" y="20627"/>
                  </a:lnTo>
                  <a:lnTo>
                    <a:pt x="68" y="20627"/>
                  </a:lnTo>
                  <a:lnTo>
                    <a:pt x="17992" y="10404"/>
                  </a:lnTo>
                  <a:cubicBezTo>
                    <a:pt x="18014" y="10381"/>
                    <a:pt x="18037" y="10359"/>
                    <a:pt x="18082" y="10359"/>
                  </a:cubicBezTo>
                  <a:cubicBezTo>
                    <a:pt x="18086" y="10359"/>
                    <a:pt x="18092" y="10360"/>
                    <a:pt x="18097" y="10361"/>
                  </a:cubicBezTo>
                  <a:lnTo>
                    <a:pt x="18097" y="10361"/>
                  </a:lnTo>
                  <a:lnTo>
                    <a:pt x="36" y="4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1532600" y="3369775"/>
              <a:ext cx="445325" cy="511725"/>
            </a:xfrm>
            <a:custGeom>
              <a:avLst/>
              <a:gdLst/>
              <a:ahLst/>
              <a:cxnLst/>
              <a:rect l="l" t="t" r="r" b="b"/>
              <a:pathLst>
                <a:path w="17813" h="20469" extrusionOk="0">
                  <a:moveTo>
                    <a:pt x="17610" y="20469"/>
                  </a:moveTo>
                  <a:lnTo>
                    <a:pt x="1" y="10403"/>
                  </a:lnTo>
                  <a:lnTo>
                    <a:pt x="1" y="10403"/>
                  </a:lnTo>
                  <a:lnTo>
                    <a:pt x="17610" y="20469"/>
                  </a:lnTo>
                  <a:lnTo>
                    <a:pt x="17610" y="20469"/>
                  </a:lnTo>
                  <a:close/>
                  <a:moveTo>
                    <a:pt x="17812" y="20131"/>
                  </a:moveTo>
                  <a:lnTo>
                    <a:pt x="17812" y="0"/>
                  </a:lnTo>
                  <a:lnTo>
                    <a:pt x="181" y="10066"/>
                  </a:lnTo>
                  <a:lnTo>
                    <a:pt x="181" y="10066"/>
                  </a:lnTo>
                  <a:lnTo>
                    <a:pt x="17812" y="0"/>
                  </a:lnTo>
                  <a:lnTo>
                    <a:pt x="17812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1525300" y="3889375"/>
              <a:ext cx="454300" cy="515675"/>
            </a:xfrm>
            <a:custGeom>
              <a:avLst/>
              <a:gdLst/>
              <a:ahLst/>
              <a:cxnLst/>
              <a:rect l="l" t="t" r="r" b="b"/>
              <a:pathLst>
                <a:path w="18172" h="20627" extrusionOk="0">
                  <a:moveTo>
                    <a:pt x="0" y="10246"/>
                  </a:moveTo>
                  <a:lnTo>
                    <a:pt x="0" y="10246"/>
                  </a:lnTo>
                  <a:cubicBezTo>
                    <a:pt x="7" y="10253"/>
                    <a:pt x="17" y="10258"/>
                    <a:pt x="27" y="10261"/>
                  </a:cubicBezTo>
                  <a:lnTo>
                    <a:pt x="27" y="10261"/>
                  </a:lnTo>
                  <a:lnTo>
                    <a:pt x="0" y="10246"/>
                  </a:lnTo>
                  <a:close/>
                  <a:moveTo>
                    <a:pt x="18104" y="0"/>
                  </a:moveTo>
                  <a:lnTo>
                    <a:pt x="180" y="10246"/>
                  </a:lnTo>
                  <a:cubicBezTo>
                    <a:pt x="158" y="10268"/>
                    <a:pt x="135" y="10268"/>
                    <a:pt x="90" y="10268"/>
                  </a:cubicBezTo>
                  <a:cubicBezTo>
                    <a:pt x="75" y="10268"/>
                    <a:pt x="49" y="10268"/>
                    <a:pt x="27" y="10261"/>
                  </a:cubicBezTo>
                  <a:lnTo>
                    <a:pt x="27" y="10261"/>
                  </a:lnTo>
                  <a:lnTo>
                    <a:pt x="18172" y="20626"/>
                  </a:lnTo>
                  <a:cubicBezTo>
                    <a:pt x="18127" y="20581"/>
                    <a:pt x="18104" y="20536"/>
                    <a:pt x="18104" y="20469"/>
                  </a:cubicBezTo>
                  <a:lnTo>
                    <a:pt x="18104" y="20153"/>
                  </a:lnTo>
                  <a:lnTo>
                    <a:pt x="473" y="10088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991975" y="128237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5161900" y="2058100"/>
              <a:ext cx="454300" cy="523575"/>
            </a:xfrm>
            <a:custGeom>
              <a:avLst/>
              <a:gdLst/>
              <a:ahLst/>
              <a:cxnLst/>
              <a:rect l="l" t="t" r="r" b="b"/>
              <a:pathLst>
                <a:path w="18172" h="20943" extrusionOk="0">
                  <a:moveTo>
                    <a:pt x="90" y="1"/>
                  </a:moveTo>
                  <a:lnTo>
                    <a:pt x="90" y="1"/>
                  </a:lnTo>
                  <a:cubicBezTo>
                    <a:pt x="23" y="23"/>
                    <a:pt x="0" y="91"/>
                    <a:pt x="0" y="158"/>
                  </a:cubicBezTo>
                  <a:cubicBezTo>
                    <a:pt x="0" y="91"/>
                    <a:pt x="23" y="46"/>
                    <a:pt x="90" y="1"/>
                  </a:cubicBezTo>
                  <a:close/>
                  <a:moveTo>
                    <a:pt x="0" y="158"/>
                  </a:moveTo>
                  <a:lnTo>
                    <a:pt x="0" y="158"/>
                  </a:lnTo>
                  <a:cubicBezTo>
                    <a:pt x="0" y="158"/>
                    <a:pt x="0" y="158"/>
                    <a:pt x="0" y="158"/>
                  </a:cubicBezTo>
                  <a:close/>
                  <a:moveTo>
                    <a:pt x="563" y="158"/>
                  </a:moveTo>
                  <a:lnTo>
                    <a:pt x="18172" y="10246"/>
                  </a:lnTo>
                  <a:lnTo>
                    <a:pt x="18172" y="10224"/>
                  </a:lnTo>
                  <a:lnTo>
                    <a:pt x="563" y="158"/>
                  </a:lnTo>
                  <a:close/>
                  <a:moveTo>
                    <a:pt x="0" y="158"/>
                  </a:moveTo>
                  <a:lnTo>
                    <a:pt x="0" y="20942"/>
                  </a:lnTo>
                  <a:cubicBezTo>
                    <a:pt x="0" y="20875"/>
                    <a:pt x="23" y="20830"/>
                    <a:pt x="90" y="20785"/>
                  </a:cubicBezTo>
                  <a:lnTo>
                    <a:pt x="113" y="20785"/>
                  </a:lnTo>
                  <a:lnTo>
                    <a:pt x="17992" y="10562"/>
                  </a:lnTo>
                  <a:lnTo>
                    <a:pt x="17992" y="10562"/>
                  </a:lnTo>
                  <a:lnTo>
                    <a:pt x="360" y="20627"/>
                  </a:lnTo>
                  <a:lnTo>
                    <a:pt x="360" y="496"/>
                  </a:lnTo>
                  <a:lnTo>
                    <a:pt x="90" y="339"/>
                  </a:lnTo>
                  <a:cubicBezTo>
                    <a:pt x="23" y="294"/>
                    <a:pt x="0" y="226"/>
                    <a:pt x="0" y="158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5630825" y="2582200"/>
              <a:ext cx="449800" cy="524125"/>
            </a:xfrm>
            <a:custGeom>
              <a:avLst/>
              <a:gdLst/>
              <a:ahLst/>
              <a:cxnLst/>
              <a:rect l="l" t="t" r="r" b="b"/>
              <a:pathLst>
                <a:path w="17992" h="20965" extrusionOk="0">
                  <a:moveTo>
                    <a:pt x="17609" y="316"/>
                  </a:moveTo>
                  <a:lnTo>
                    <a:pt x="0" y="10382"/>
                  </a:lnTo>
                  <a:lnTo>
                    <a:pt x="17609" y="326"/>
                  </a:lnTo>
                  <a:lnTo>
                    <a:pt x="17609" y="316"/>
                  </a:lnTo>
                  <a:close/>
                  <a:moveTo>
                    <a:pt x="17992" y="1"/>
                  </a:moveTo>
                  <a:cubicBezTo>
                    <a:pt x="17992" y="46"/>
                    <a:pt x="17947" y="113"/>
                    <a:pt x="17902" y="158"/>
                  </a:cubicBezTo>
                  <a:lnTo>
                    <a:pt x="17609" y="326"/>
                  </a:lnTo>
                  <a:lnTo>
                    <a:pt x="17609" y="20447"/>
                  </a:lnTo>
                  <a:lnTo>
                    <a:pt x="17902" y="20627"/>
                  </a:lnTo>
                  <a:cubicBezTo>
                    <a:pt x="17947" y="20650"/>
                    <a:pt x="17992" y="20717"/>
                    <a:pt x="17992" y="20785"/>
                  </a:cubicBezTo>
                  <a:lnTo>
                    <a:pt x="17992" y="1"/>
                  </a:lnTo>
                  <a:close/>
                  <a:moveTo>
                    <a:pt x="17992" y="20785"/>
                  </a:moveTo>
                  <a:lnTo>
                    <a:pt x="17992" y="20785"/>
                  </a:lnTo>
                  <a:cubicBezTo>
                    <a:pt x="17992" y="20852"/>
                    <a:pt x="17947" y="20920"/>
                    <a:pt x="17902" y="20942"/>
                  </a:cubicBezTo>
                  <a:cubicBezTo>
                    <a:pt x="17969" y="20920"/>
                    <a:pt x="17992" y="20852"/>
                    <a:pt x="17992" y="20785"/>
                  </a:cubicBezTo>
                  <a:close/>
                  <a:moveTo>
                    <a:pt x="17902" y="20942"/>
                  </a:moveTo>
                  <a:cubicBezTo>
                    <a:pt x="17891" y="20942"/>
                    <a:pt x="17885" y="20948"/>
                    <a:pt x="17879" y="20954"/>
                  </a:cubicBezTo>
                  <a:lnTo>
                    <a:pt x="17879" y="20954"/>
                  </a:lnTo>
                  <a:lnTo>
                    <a:pt x="17902" y="20942"/>
                  </a:lnTo>
                  <a:close/>
                  <a:moveTo>
                    <a:pt x="17879" y="20954"/>
                  </a:moveTo>
                  <a:lnTo>
                    <a:pt x="17857" y="20965"/>
                  </a:lnTo>
                  <a:cubicBezTo>
                    <a:pt x="17868" y="20965"/>
                    <a:pt x="17874" y="20959"/>
                    <a:pt x="17879" y="2095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1523050" y="2057550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35" y="0"/>
                  </a:moveTo>
                  <a:cubicBezTo>
                    <a:pt x="124" y="0"/>
                    <a:pt x="118" y="6"/>
                    <a:pt x="113" y="12"/>
                  </a:cubicBezTo>
                  <a:lnTo>
                    <a:pt x="113" y="12"/>
                  </a:lnTo>
                  <a:lnTo>
                    <a:pt x="135" y="0"/>
                  </a:lnTo>
                  <a:close/>
                  <a:moveTo>
                    <a:pt x="113" y="12"/>
                  </a:moveTo>
                  <a:lnTo>
                    <a:pt x="90" y="23"/>
                  </a:lnTo>
                  <a:cubicBezTo>
                    <a:pt x="101" y="23"/>
                    <a:pt x="107" y="17"/>
                    <a:pt x="113" y="12"/>
                  </a:cubicBezTo>
                  <a:close/>
                  <a:moveTo>
                    <a:pt x="90" y="23"/>
                  </a:moveTo>
                  <a:lnTo>
                    <a:pt x="90" y="23"/>
                  </a:lnTo>
                  <a:cubicBezTo>
                    <a:pt x="45" y="45"/>
                    <a:pt x="0" y="113"/>
                    <a:pt x="0" y="180"/>
                  </a:cubicBezTo>
                  <a:cubicBezTo>
                    <a:pt x="0" y="113"/>
                    <a:pt x="45" y="68"/>
                    <a:pt x="90" y="23"/>
                  </a:cubicBezTo>
                  <a:close/>
                  <a:moveTo>
                    <a:pt x="0" y="180"/>
                  </a:moveTo>
                  <a:lnTo>
                    <a:pt x="0" y="180"/>
                  </a:lnTo>
                  <a:cubicBezTo>
                    <a:pt x="0" y="180"/>
                    <a:pt x="0" y="180"/>
                    <a:pt x="0" y="180"/>
                  </a:cubicBezTo>
                  <a:close/>
                  <a:moveTo>
                    <a:pt x="563" y="180"/>
                  </a:moveTo>
                  <a:lnTo>
                    <a:pt x="18194" y="10268"/>
                  </a:lnTo>
                  <a:lnTo>
                    <a:pt x="18194" y="10246"/>
                  </a:lnTo>
                  <a:lnTo>
                    <a:pt x="563" y="180"/>
                  </a:lnTo>
                  <a:close/>
                  <a:moveTo>
                    <a:pt x="0" y="180"/>
                  </a:moveTo>
                  <a:lnTo>
                    <a:pt x="0" y="20964"/>
                  </a:lnTo>
                  <a:cubicBezTo>
                    <a:pt x="0" y="20897"/>
                    <a:pt x="45" y="20852"/>
                    <a:pt x="90" y="20807"/>
                  </a:cubicBezTo>
                  <a:lnTo>
                    <a:pt x="135" y="20807"/>
                  </a:lnTo>
                  <a:lnTo>
                    <a:pt x="17992" y="10584"/>
                  </a:lnTo>
                  <a:lnTo>
                    <a:pt x="383" y="20649"/>
                  </a:lnTo>
                  <a:lnTo>
                    <a:pt x="383" y="518"/>
                  </a:lnTo>
                  <a:lnTo>
                    <a:pt x="90" y="361"/>
                  </a:lnTo>
                  <a:cubicBezTo>
                    <a:pt x="45" y="316"/>
                    <a:pt x="0" y="248"/>
                    <a:pt x="0" y="18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5164700" y="2322125"/>
              <a:ext cx="451500" cy="260100"/>
            </a:xfrm>
            <a:custGeom>
              <a:avLst/>
              <a:gdLst/>
              <a:ahLst/>
              <a:cxnLst/>
              <a:rect l="l" t="t" r="r" b="b"/>
              <a:pathLst>
                <a:path w="18060" h="10404" extrusionOk="0">
                  <a:moveTo>
                    <a:pt x="36" y="10204"/>
                  </a:moveTo>
                  <a:lnTo>
                    <a:pt x="36" y="10204"/>
                  </a:lnTo>
                  <a:cubicBezTo>
                    <a:pt x="24" y="10206"/>
                    <a:pt x="12" y="10212"/>
                    <a:pt x="1" y="10224"/>
                  </a:cubicBezTo>
                  <a:lnTo>
                    <a:pt x="36" y="10204"/>
                  </a:lnTo>
                  <a:close/>
                  <a:moveTo>
                    <a:pt x="17880" y="1"/>
                  </a:moveTo>
                  <a:lnTo>
                    <a:pt x="36" y="10204"/>
                  </a:lnTo>
                  <a:lnTo>
                    <a:pt x="36" y="10204"/>
                  </a:lnTo>
                  <a:cubicBezTo>
                    <a:pt x="47" y="10201"/>
                    <a:pt x="57" y="10201"/>
                    <a:pt x="68" y="10201"/>
                  </a:cubicBezTo>
                  <a:cubicBezTo>
                    <a:pt x="91" y="10201"/>
                    <a:pt x="136" y="10201"/>
                    <a:pt x="158" y="10224"/>
                  </a:cubicBezTo>
                  <a:lnTo>
                    <a:pt x="451" y="10404"/>
                  </a:lnTo>
                  <a:lnTo>
                    <a:pt x="18060" y="316"/>
                  </a:lnTo>
                  <a:lnTo>
                    <a:pt x="18060" y="113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5616175" y="2324950"/>
              <a:ext cx="464450" cy="516800"/>
            </a:xfrm>
            <a:custGeom>
              <a:avLst/>
              <a:gdLst/>
              <a:ahLst/>
              <a:cxnLst/>
              <a:rect l="l" t="t" r="r" b="b"/>
              <a:pathLst>
                <a:path w="18578" h="20672" extrusionOk="0">
                  <a:moveTo>
                    <a:pt x="3848" y="2181"/>
                  </a:moveTo>
                  <a:lnTo>
                    <a:pt x="18004" y="10275"/>
                  </a:lnTo>
                  <a:lnTo>
                    <a:pt x="18015" y="10268"/>
                  </a:lnTo>
                  <a:lnTo>
                    <a:pt x="3848" y="2181"/>
                  </a:lnTo>
                  <a:close/>
                  <a:moveTo>
                    <a:pt x="18578" y="10268"/>
                  </a:moveTo>
                  <a:cubicBezTo>
                    <a:pt x="18578" y="10285"/>
                    <a:pt x="18577" y="10302"/>
                    <a:pt x="18573" y="10319"/>
                  </a:cubicBezTo>
                  <a:lnTo>
                    <a:pt x="18573" y="10319"/>
                  </a:lnTo>
                  <a:cubicBezTo>
                    <a:pt x="18576" y="10309"/>
                    <a:pt x="18578" y="10299"/>
                    <a:pt x="18578" y="10291"/>
                  </a:cubicBezTo>
                  <a:lnTo>
                    <a:pt x="18578" y="10268"/>
                  </a:lnTo>
                  <a:close/>
                  <a:moveTo>
                    <a:pt x="18573" y="10319"/>
                  </a:moveTo>
                  <a:cubicBezTo>
                    <a:pt x="18561" y="10361"/>
                    <a:pt x="18524" y="10412"/>
                    <a:pt x="18488" y="10448"/>
                  </a:cubicBezTo>
                  <a:cubicBezTo>
                    <a:pt x="18539" y="10415"/>
                    <a:pt x="18564" y="10368"/>
                    <a:pt x="18573" y="10319"/>
                  </a:cubicBezTo>
                  <a:close/>
                  <a:moveTo>
                    <a:pt x="1" y="0"/>
                  </a:moveTo>
                  <a:lnTo>
                    <a:pt x="1" y="20356"/>
                  </a:lnTo>
                  <a:lnTo>
                    <a:pt x="294" y="20514"/>
                  </a:lnTo>
                  <a:cubicBezTo>
                    <a:pt x="294" y="20514"/>
                    <a:pt x="316" y="20514"/>
                    <a:pt x="316" y="20536"/>
                  </a:cubicBezTo>
                  <a:lnTo>
                    <a:pt x="586" y="20672"/>
                  </a:lnTo>
                  <a:lnTo>
                    <a:pt x="18488" y="10448"/>
                  </a:lnTo>
                  <a:cubicBezTo>
                    <a:pt x="18465" y="10448"/>
                    <a:pt x="18420" y="10471"/>
                    <a:pt x="18398" y="10471"/>
                  </a:cubicBezTo>
                  <a:cubicBezTo>
                    <a:pt x="18353" y="10471"/>
                    <a:pt x="18330" y="10448"/>
                    <a:pt x="18308" y="10448"/>
                  </a:cubicBezTo>
                  <a:lnTo>
                    <a:pt x="18004" y="10275"/>
                  </a:lnTo>
                  <a:lnTo>
                    <a:pt x="384" y="20356"/>
                  </a:lnTo>
                  <a:lnTo>
                    <a:pt x="384" y="203"/>
                  </a:lnTo>
                  <a:lnTo>
                    <a:pt x="3848" y="2181"/>
                  </a:lnTo>
                  <a:lnTo>
                    <a:pt x="1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1526425" y="2322125"/>
              <a:ext cx="451500" cy="260100"/>
            </a:xfrm>
            <a:custGeom>
              <a:avLst/>
              <a:gdLst/>
              <a:ahLst/>
              <a:cxnLst/>
              <a:rect l="l" t="t" r="r" b="b"/>
              <a:pathLst>
                <a:path w="18060" h="10404" extrusionOk="0">
                  <a:moveTo>
                    <a:pt x="39" y="10201"/>
                  </a:moveTo>
                  <a:lnTo>
                    <a:pt x="39" y="10201"/>
                  </a:lnTo>
                  <a:cubicBezTo>
                    <a:pt x="22" y="10201"/>
                    <a:pt x="21" y="10203"/>
                    <a:pt x="0" y="10224"/>
                  </a:cubicBezTo>
                  <a:lnTo>
                    <a:pt x="39" y="10201"/>
                  </a:lnTo>
                  <a:close/>
                  <a:moveTo>
                    <a:pt x="17857" y="1"/>
                  </a:moveTo>
                  <a:lnTo>
                    <a:pt x="39" y="10201"/>
                  </a:lnTo>
                  <a:lnTo>
                    <a:pt x="39" y="10201"/>
                  </a:lnTo>
                  <a:cubicBezTo>
                    <a:pt x="41" y="10201"/>
                    <a:pt x="43" y="10201"/>
                    <a:pt x="45" y="10201"/>
                  </a:cubicBezTo>
                  <a:cubicBezTo>
                    <a:pt x="90" y="10201"/>
                    <a:pt x="113" y="10201"/>
                    <a:pt x="135" y="10224"/>
                  </a:cubicBezTo>
                  <a:lnTo>
                    <a:pt x="428" y="10404"/>
                  </a:lnTo>
                  <a:lnTo>
                    <a:pt x="18059" y="316"/>
                  </a:lnTo>
                  <a:lnTo>
                    <a:pt x="18059" y="113"/>
                  </a:lnTo>
                  <a:lnTo>
                    <a:pt x="178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1987475" y="2062050"/>
              <a:ext cx="440225" cy="252225"/>
            </a:xfrm>
            <a:custGeom>
              <a:avLst/>
              <a:gdLst/>
              <a:ahLst/>
              <a:cxnLst/>
              <a:rect l="l" t="t" r="r" b="b"/>
              <a:pathLst>
                <a:path w="17609" h="10089" extrusionOk="0">
                  <a:moveTo>
                    <a:pt x="17609" y="0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0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5161900" y="2577150"/>
              <a:ext cx="462200" cy="524675"/>
            </a:xfrm>
            <a:custGeom>
              <a:avLst/>
              <a:gdLst/>
              <a:ahLst/>
              <a:cxnLst/>
              <a:rect l="l" t="t" r="r" b="b"/>
              <a:pathLst>
                <a:path w="18488" h="20987" extrusionOk="0">
                  <a:moveTo>
                    <a:pt x="18434" y="10409"/>
                  </a:moveTo>
                  <a:lnTo>
                    <a:pt x="18465" y="10426"/>
                  </a:lnTo>
                  <a:cubicBezTo>
                    <a:pt x="18457" y="10418"/>
                    <a:pt x="18446" y="10413"/>
                    <a:pt x="18434" y="10409"/>
                  </a:cubicBezTo>
                  <a:close/>
                  <a:moveTo>
                    <a:pt x="18465" y="10426"/>
                  </a:moveTo>
                  <a:lnTo>
                    <a:pt x="18487" y="10448"/>
                  </a:lnTo>
                  <a:cubicBezTo>
                    <a:pt x="18487" y="10426"/>
                    <a:pt x="18465" y="10426"/>
                    <a:pt x="18465" y="10426"/>
                  </a:cubicBezTo>
                  <a:close/>
                  <a:moveTo>
                    <a:pt x="360" y="518"/>
                  </a:moveTo>
                  <a:lnTo>
                    <a:pt x="17992" y="10584"/>
                  </a:lnTo>
                  <a:lnTo>
                    <a:pt x="360" y="20649"/>
                  </a:lnTo>
                  <a:lnTo>
                    <a:pt x="360" y="518"/>
                  </a:lnTo>
                  <a:close/>
                  <a:moveTo>
                    <a:pt x="180" y="0"/>
                  </a:moveTo>
                  <a:cubicBezTo>
                    <a:pt x="158" y="0"/>
                    <a:pt x="135" y="0"/>
                    <a:pt x="113" y="23"/>
                  </a:cubicBezTo>
                  <a:lnTo>
                    <a:pt x="90" y="23"/>
                  </a:lnTo>
                  <a:cubicBezTo>
                    <a:pt x="23" y="68"/>
                    <a:pt x="0" y="113"/>
                    <a:pt x="0" y="180"/>
                  </a:cubicBezTo>
                  <a:lnTo>
                    <a:pt x="0" y="20987"/>
                  </a:lnTo>
                  <a:cubicBezTo>
                    <a:pt x="0" y="20919"/>
                    <a:pt x="23" y="20852"/>
                    <a:pt x="90" y="20829"/>
                  </a:cubicBezTo>
                  <a:cubicBezTo>
                    <a:pt x="113" y="20807"/>
                    <a:pt x="135" y="20807"/>
                    <a:pt x="180" y="20807"/>
                  </a:cubicBezTo>
                  <a:cubicBezTo>
                    <a:pt x="203" y="20807"/>
                    <a:pt x="248" y="20807"/>
                    <a:pt x="270" y="20829"/>
                  </a:cubicBezTo>
                  <a:lnTo>
                    <a:pt x="563" y="20987"/>
                  </a:lnTo>
                  <a:lnTo>
                    <a:pt x="18172" y="10899"/>
                  </a:lnTo>
                  <a:lnTo>
                    <a:pt x="18172" y="10584"/>
                  </a:lnTo>
                  <a:cubicBezTo>
                    <a:pt x="18172" y="10516"/>
                    <a:pt x="18217" y="10448"/>
                    <a:pt x="18285" y="10426"/>
                  </a:cubicBezTo>
                  <a:cubicBezTo>
                    <a:pt x="18307" y="10403"/>
                    <a:pt x="18330" y="10403"/>
                    <a:pt x="18375" y="10403"/>
                  </a:cubicBezTo>
                  <a:cubicBezTo>
                    <a:pt x="18389" y="10403"/>
                    <a:pt x="18413" y="10403"/>
                    <a:pt x="18434" y="10409"/>
                  </a:cubicBezTo>
                  <a:lnTo>
                    <a:pt x="18434" y="10409"/>
                  </a:lnTo>
                  <a:lnTo>
                    <a:pt x="18172" y="10268"/>
                  </a:lnTo>
                  <a:lnTo>
                    <a:pt x="563" y="203"/>
                  </a:lnTo>
                  <a:lnTo>
                    <a:pt x="270" y="23"/>
                  </a:lnTo>
                  <a:cubicBezTo>
                    <a:pt x="248" y="0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619000" y="2062050"/>
              <a:ext cx="461625" cy="524675"/>
            </a:xfrm>
            <a:custGeom>
              <a:avLst/>
              <a:gdLst/>
              <a:ahLst/>
              <a:cxnLst/>
              <a:rect l="l" t="t" r="r" b="b"/>
              <a:pathLst>
                <a:path w="18465" h="20987" extrusionOk="0">
                  <a:moveTo>
                    <a:pt x="1" y="10561"/>
                  </a:moveTo>
                  <a:cubicBezTo>
                    <a:pt x="11" y="10572"/>
                    <a:pt x="21" y="10577"/>
                    <a:pt x="34" y="10580"/>
                  </a:cubicBezTo>
                  <a:lnTo>
                    <a:pt x="34" y="10580"/>
                  </a:lnTo>
                  <a:lnTo>
                    <a:pt x="1" y="10561"/>
                  </a:lnTo>
                  <a:close/>
                  <a:moveTo>
                    <a:pt x="18082" y="338"/>
                  </a:moveTo>
                  <a:lnTo>
                    <a:pt x="18082" y="20469"/>
                  </a:lnTo>
                  <a:lnTo>
                    <a:pt x="473" y="10404"/>
                  </a:lnTo>
                  <a:lnTo>
                    <a:pt x="18082" y="338"/>
                  </a:lnTo>
                  <a:close/>
                  <a:moveTo>
                    <a:pt x="17902" y="0"/>
                  </a:moveTo>
                  <a:lnTo>
                    <a:pt x="271" y="10088"/>
                  </a:lnTo>
                  <a:lnTo>
                    <a:pt x="271" y="10404"/>
                  </a:lnTo>
                  <a:cubicBezTo>
                    <a:pt x="271" y="10471"/>
                    <a:pt x="248" y="10539"/>
                    <a:pt x="181" y="10561"/>
                  </a:cubicBezTo>
                  <a:cubicBezTo>
                    <a:pt x="158" y="10584"/>
                    <a:pt x="113" y="10584"/>
                    <a:pt x="91" y="10584"/>
                  </a:cubicBezTo>
                  <a:cubicBezTo>
                    <a:pt x="66" y="10584"/>
                    <a:pt x="48" y="10584"/>
                    <a:pt x="34" y="10580"/>
                  </a:cubicBezTo>
                  <a:lnTo>
                    <a:pt x="34" y="10580"/>
                  </a:lnTo>
                  <a:lnTo>
                    <a:pt x="18195" y="20964"/>
                  </a:lnTo>
                  <a:cubicBezTo>
                    <a:pt x="18217" y="20964"/>
                    <a:pt x="18240" y="20987"/>
                    <a:pt x="18285" y="20987"/>
                  </a:cubicBezTo>
                  <a:cubicBezTo>
                    <a:pt x="18307" y="20987"/>
                    <a:pt x="18352" y="20964"/>
                    <a:pt x="18375" y="20964"/>
                  </a:cubicBezTo>
                  <a:cubicBezTo>
                    <a:pt x="18442" y="20919"/>
                    <a:pt x="18465" y="20852"/>
                    <a:pt x="18465" y="20784"/>
                  </a:cubicBezTo>
                  <a:lnTo>
                    <a:pt x="18465" y="0"/>
                  </a:lnTo>
                  <a:cubicBezTo>
                    <a:pt x="18465" y="68"/>
                    <a:pt x="18442" y="136"/>
                    <a:pt x="18375" y="158"/>
                  </a:cubicBezTo>
                  <a:cubicBezTo>
                    <a:pt x="18352" y="181"/>
                    <a:pt x="18307" y="203"/>
                    <a:pt x="18285" y="203"/>
                  </a:cubicBezTo>
                  <a:cubicBezTo>
                    <a:pt x="18240" y="203"/>
                    <a:pt x="18217" y="181"/>
                    <a:pt x="18195" y="158"/>
                  </a:cubicBezTo>
                  <a:lnTo>
                    <a:pt x="1790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1523050" y="2577150"/>
              <a:ext cx="454875" cy="524675"/>
            </a:xfrm>
            <a:custGeom>
              <a:avLst/>
              <a:gdLst/>
              <a:ahLst/>
              <a:cxnLst/>
              <a:rect l="l" t="t" r="r" b="b"/>
              <a:pathLst>
                <a:path w="18195" h="20987" extrusionOk="0">
                  <a:moveTo>
                    <a:pt x="383" y="518"/>
                  </a:moveTo>
                  <a:lnTo>
                    <a:pt x="17992" y="10584"/>
                  </a:lnTo>
                  <a:lnTo>
                    <a:pt x="383" y="20649"/>
                  </a:lnTo>
                  <a:lnTo>
                    <a:pt x="383" y="518"/>
                  </a:lnTo>
                  <a:close/>
                  <a:moveTo>
                    <a:pt x="180" y="0"/>
                  </a:moveTo>
                  <a:cubicBezTo>
                    <a:pt x="158" y="0"/>
                    <a:pt x="158" y="0"/>
                    <a:pt x="135" y="23"/>
                  </a:cubicBezTo>
                  <a:lnTo>
                    <a:pt x="90" y="23"/>
                  </a:lnTo>
                  <a:cubicBezTo>
                    <a:pt x="45" y="68"/>
                    <a:pt x="0" y="113"/>
                    <a:pt x="0" y="180"/>
                  </a:cubicBezTo>
                  <a:lnTo>
                    <a:pt x="0" y="20987"/>
                  </a:lnTo>
                  <a:cubicBezTo>
                    <a:pt x="0" y="20919"/>
                    <a:pt x="45" y="20852"/>
                    <a:pt x="90" y="20829"/>
                  </a:cubicBezTo>
                  <a:cubicBezTo>
                    <a:pt x="113" y="20807"/>
                    <a:pt x="158" y="20807"/>
                    <a:pt x="180" y="20807"/>
                  </a:cubicBezTo>
                  <a:cubicBezTo>
                    <a:pt x="225" y="20807"/>
                    <a:pt x="248" y="20807"/>
                    <a:pt x="270" y="20829"/>
                  </a:cubicBezTo>
                  <a:lnTo>
                    <a:pt x="563" y="20987"/>
                  </a:lnTo>
                  <a:lnTo>
                    <a:pt x="18194" y="10899"/>
                  </a:lnTo>
                  <a:lnTo>
                    <a:pt x="18194" y="10268"/>
                  </a:lnTo>
                  <a:lnTo>
                    <a:pt x="563" y="203"/>
                  </a:lnTo>
                  <a:lnTo>
                    <a:pt x="270" y="23"/>
                  </a:lnTo>
                  <a:cubicBezTo>
                    <a:pt x="248" y="0"/>
                    <a:pt x="225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5161900" y="1802525"/>
              <a:ext cx="463875" cy="524125"/>
            </a:xfrm>
            <a:custGeom>
              <a:avLst/>
              <a:gdLst/>
              <a:ahLst/>
              <a:cxnLst/>
              <a:rect l="l" t="t" r="r" b="b"/>
              <a:pathLst>
                <a:path w="18555" h="20965" extrusionOk="0">
                  <a:moveTo>
                    <a:pt x="18172" y="316"/>
                  </a:moveTo>
                  <a:lnTo>
                    <a:pt x="18172" y="20469"/>
                  </a:lnTo>
                  <a:lnTo>
                    <a:pt x="563" y="10381"/>
                  </a:lnTo>
                  <a:lnTo>
                    <a:pt x="18172" y="316"/>
                  </a:lnTo>
                  <a:close/>
                  <a:moveTo>
                    <a:pt x="17992" y="1"/>
                  </a:moveTo>
                  <a:lnTo>
                    <a:pt x="113" y="10201"/>
                  </a:lnTo>
                  <a:lnTo>
                    <a:pt x="90" y="10224"/>
                  </a:lnTo>
                  <a:cubicBezTo>
                    <a:pt x="23" y="10269"/>
                    <a:pt x="0" y="10314"/>
                    <a:pt x="0" y="10381"/>
                  </a:cubicBezTo>
                  <a:cubicBezTo>
                    <a:pt x="0" y="10449"/>
                    <a:pt x="23" y="10517"/>
                    <a:pt x="90" y="10562"/>
                  </a:cubicBezTo>
                  <a:lnTo>
                    <a:pt x="360" y="10719"/>
                  </a:lnTo>
                  <a:lnTo>
                    <a:pt x="17992" y="20785"/>
                  </a:lnTo>
                  <a:lnTo>
                    <a:pt x="18172" y="20897"/>
                  </a:lnTo>
                  <a:lnTo>
                    <a:pt x="18285" y="20942"/>
                  </a:lnTo>
                  <a:cubicBezTo>
                    <a:pt x="18307" y="20965"/>
                    <a:pt x="18330" y="20965"/>
                    <a:pt x="18375" y="20965"/>
                  </a:cubicBezTo>
                  <a:cubicBezTo>
                    <a:pt x="18397" y="20965"/>
                    <a:pt x="18442" y="20965"/>
                    <a:pt x="18465" y="20942"/>
                  </a:cubicBezTo>
                  <a:cubicBezTo>
                    <a:pt x="18532" y="20920"/>
                    <a:pt x="18555" y="20852"/>
                    <a:pt x="18555" y="20785"/>
                  </a:cubicBezTo>
                  <a:lnTo>
                    <a:pt x="18555" y="316"/>
                  </a:lnTo>
                  <a:lnTo>
                    <a:pt x="18285" y="158"/>
                  </a:lnTo>
                  <a:cubicBezTo>
                    <a:pt x="18262" y="158"/>
                    <a:pt x="18262" y="136"/>
                    <a:pt x="18239" y="136"/>
                  </a:cubicBezTo>
                  <a:lnTo>
                    <a:pt x="1799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5616175" y="2837225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384" y="518"/>
                  </a:moveTo>
                  <a:lnTo>
                    <a:pt x="18015" y="10584"/>
                  </a:lnTo>
                  <a:lnTo>
                    <a:pt x="384" y="20649"/>
                  </a:lnTo>
                  <a:lnTo>
                    <a:pt x="384" y="518"/>
                  </a:lnTo>
                  <a:close/>
                  <a:moveTo>
                    <a:pt x="204" y="0"/>
                  </a:moveTo>
                  <a:cubicBezTo>
                    <a:pt x="159" y="0"/>
                    <a:pt x="136" y="0"/>
                    <a:pt x="114" y="23"/>
                  </a:cubicBezTo>
                  <a:cubicBezTo>
                    <a:pt x="46" y="45"/>
                    <a:pt x="1" y="113"/>
                    <a:pt x="1" y="181"/>
                  </a:cubicBezTo>
                  <a:lnTo>
                    <a:pt x="1" y="20649"/>
                  </a:lnTo>
                  <a:lnTo>
                    <a:pt x="294" y="20807"/>
                  </a:lnTo>
                  <a:cubicBezTo>
                    <a:pt x="294" y="20829"/>
                    <a:pt x="316" y="20829"/>
                    <a:pt x="316" y="20829"/>
                  </a:cubicBezTo>
                  <a:lnTo>
                    <a:pt x="564" y="20987"/>
                  </a:lnTo>
                  <a:lnTo>
                    <a:pt x="18443" y="10764"/>
                  </a:lnTo>
                  <a:lnTo>
                    <a:pt x="18488" y="10741"/>
                  </a:lnTo>
                  <a:cubicBezTo>
                    <a:pt x="18533" y="10719"/>
                    <a:pt x="18578" y="10651"/>
                    <a:pt x="18578" y="10584"/>
                  </a:cubicBezTo>
                  <a:cubicBezTo>
                    <a:pt x="18578" y="10516"/>
                    <a:pt x="18533" y="10449"/>
                    <a:pt x="18488" y="10426"/>
                  </a:cubicBezTo>
                  <a:lnTo>
                    <a:pt x="18195" y="10246"/>
                  </a:lnTo>
                  <a:lnTo>
                    <a:pt x="586" y="181"/>
                  </a:lnTo>
                  <a:lnTo>
                    <a:pt x="316" y="45"/>
                  </a:lnTo>
                  <a:lnTo>
                    <a:pt x="294" y="23"/>
                  </a:lnTo>
                  <a:cubicBezTo>
                    <a:pt x="271" y="0"/>
                    <a:pt x="226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2"/>
            <p:cNvSpPr/>
            <p:nvPr/>
          </p:nvSpPr>
          <p:spPr>
            <a:xfrm>
              <a:off x="1523050" y="1802525"/>
              <a:ext cx="464450" cy="522450"/>
            </a:xfrm>
            <a:custGeom>
              <a:avLst/>
              <a:gdLst/>
              <a:ahLst/>
              <a:cxnLst/>
              <a:rect l="l" t="t" r="r" b="b"/>
              <a:pathLst>
                <a:path w="18578" h="20898" extrusionOk="0">
                  <a:moveTo>
                    <a:pt x="18194" y="316"/>
                  </a:moveTo>
                  <a:lnTo>
                    <a:pt x="18194" y="20469"/>
                  </a:lnTo>
                  <a:lnTo>
                    <a:pt x="563" y="10381"/>
                  </a:lnTo>
                  <a:lnTo>
                    <a:pt x="18194" y="316"/>
                  </a:lnTo>
                  <a:close/>
                  <a:moveTo>
                    <a:pt x="18014" y="1"/>
                  </a:moveTo>
                  <a:lnTo>
                    <a:pt x="135" y="10201"/>
                  </a:lnTo>
                  <a:lnTo>
                    <a:pt x="90" y="10224"/>
                  </a:lnTo>
                  <a:cubicBezTo>
                    <a:pt x="45" y="10269"/>
                    <a:pt x="0" y="10314"/>
                    <a:pt x="0" y="10381"/>
                  </a:cubicBezTo>
                  <a:cubicBezTo>
                    <a:pt x="0" y="10449"/>
                    <a:pt x="45" y="10517"/>
                    <a:pt x="90" y="10562"/>
                  </a:cubicBezTo>
                  <a:lnTo>
                    <a:pt x="383" y="10719"/>
                  </a:lnTo>
                  <a:lnTo>
                    <a:pt x="17992" y="20785"/>
                  </a:lnTo>
                  <a:lnTo>
                    <a:pt x="18194" y="20897"/>
                  </a:lnTo>
                  <a:lnTo>
                    <a:pt x="18194" y="20785"/>
                  </a:lnTo>
                  <a:lnTo>
                    <a:pt x="18194" y="20762"/>
                  </a:lnTo>
                  <a:cubicBezTo>
                    <a:pt x="18194" y="20717"/>
                    <a:pt x="18217" y="20672"/>
                    <a:pt x="18262" y="20650"/>
                  </a:cubicBezTo>
                  <a:cubicBezTo>
                    <a:pt x="18262" y="20627"/>
                    <a:pt x="18284" y="20627"/>
                    <a:pt x="18284" y="20627"/>
                  </a:cubicBezTo>
                  <a:lnTo>
                    <a:pt x="18577" y="20469"/>
                  </a:lnTo>
                  <a:lnTo>
                    <a:pt x="18577" y="316"/>
                  </a:lnTo>
                  <a:lnTo>
                    <a:pt x="18284" y="158"/>
                  </a:lnTo>
                  <a:cubicBezTo>
                    <a:pt x="18284" y="158"/>
                    <a:pt x="18262" y="136"/>
                    <a:pt x="18262" y="136"/>
                  </a:cubicBez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2"/>
            <p:cNvSpPr/>
            <p:nvPr/>
          </p:nvSpPr>
          <p:spPr>
            <a:xfrm>
              <a:off x="1977900" y="2322125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383" y="316"/>
                  </a:moveTo>
                  <a:lnTo>
                    <a:pt x="383" y="326"/>
                  </a:lnTo>
                  <a:lnTo>
                    <a:pt x="383" y="326"/>
                  </a:lnTo>
                  <a:lnTo>
                    <a:pt x="17983" y="10386"/>
                  </a:lnTo>
                  <a:lnTo>
                    <a:pt x="17983" y="10386"/>
                  </a:lnTo>
                  <a:lnTo>
                    <a:pt x="17992" y="10381"/>
                  </a:lnTo>
                  <a:lnTo>
                    <a:pt x="383" y="316"/>
                  </a:lnTo>
                  <a:close/>
                  <a:moveTo>
                    <a:pt x="17983" y="10386"/>
                  </a:moveTo>
                  <a:lnTo>
                    <a:pt x="3014" y="18962"/>
                  </a:lnTo>
                  <a:lnTo>
                    <a:pt x="18014" y="10404"/>
                  </a:lnTo>
                  <a:lnTo>
                    <a:pt x="17983" y="10386"/>
                  </a:lnTo>
                  <a:close/>
                  <a:moveTo>
                    <a:pt x="3014" y="18962"/>
                  </a:moveTo>
                  <a:lnTo>
                    <a:pt x="383" y="20463"/>
                  </a:lnTo>
                  <a:lnTo>
                    <a:pt x="383" y="20463"/>
                  </a:lnTo>
                  <a:lnTo>
                    <a:pt x="383" y="20469"/>
                  </a:lnTo>
                  <a:lnTo>
                    <a:pt x="3014" y="18962"/>
                  </a:lnTo>
                  <a:close/>
                  <a:moveTo>
                    <a:pt x="0" y="1"/>
                  </a:moveTo>
                  <a:lnTo>
                    <a:pt x="0" y="20785"/>
                  </a:lnTo>
                  <a:cubicBezTo>
                    <a:pt x="0" y="20717"/>
                    <a:pt x="23" y="20649"/>
                    <a:pt x="90" y="20627"/>
                  </a:cubicBezTo>
                  <a:cubicBezTo>
                    <a:pt x="113" y="20627"/>
                    <a:pt x="113" y="20627"/>
                    <a:pt x="135" y="20604"/>
                  </a:cubicBezTo>
                  <a:lnTo>
                    <a:pt x="383" y="20463"/>
                  </a:lnTo>
                  <a:lnTo>
                    <a:pt x="383" y="20463"/>
                  </a:lnTo>
                  <a:lnTo>
                    <a:pt x="383" y="326"/>
                  </a:lnTo>
                  <a:lnTo>
                    <a:pt x="383" y="326"/>
                  </a:lnTo>
                  <a:lnTo>
                    <a:pt x="90" y="158"/>
                  </a:lnTo>
                  <a:cubicBezTo>
                    <a:pt x="45" y="136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5161900" y="3097300"/>
              <a:ext cx="462200" cy="524125"/>
            </a:xfrm>
            <a:custGeom>
              <a:avLst/>
              <a:gdLst/>
              <a:ahLst/>
              <a:cxnLst/>
              <a:rect l="l" t="t" r="r" b="b"/>
              <a:pathLst>
                <a:path w="18488" h="20965" extrusionOk="0">
                  <a:moveTo>
                    <a:pt x="18465" y="10404"/>
                  </a:moveTo>
                  <a:cubicBezTo>
                    <a:pt x="18465" y="10426"/>
                    <a:pt x="18487" y="10426"/>
                    <a:pt x="18487" y="10426"/>
                  </a:cubicBezTo>
                  <a:lnTo>
                    <a:pt x="18465" y="10404"/>
                  </a:lnTo>
                  <a:close/>
                  <a:moveTo>
                    <a:pt x="360" y="496"/>
                  </a:moveTo>
                  <a:lnTo>
                    <a:pt x="17992" y="10584"/>
                  </a:lnTo>
                  <a:lnTo>
                    <a:pt x="360" y="20649"/>
                  </a:lnTo>
                  <a:lnTo>
                    <a:pt x="360" y="496"/>
                  </a:lnTo>
                  <a:close/>
                  <a:moveTo>
                    <a:pt x="180" y="1"/>
                  </a:moveTo>
                  <a:cubicBezTo>
                    <a:pt x="135" y="1"/>
                    <a:pt x="113" y="1"/>
                    <a:pt x="90" y="23"/>
                  </a:cubicBezTo>
                  <a:cubicBezTo>
                    <a:pt x="23" y="46"/>
                    <a:pt x="0" y="113"/>
                    <a:pt x="0" y="181"/>
                  </a:cubicBezTo>
                  <a:lnTo>
                    <a:pt x="0" y="20965"/>
                  </a:lnTo>
                  <a:cubicBezTo>
                    <a:pt x="0" y="20897"/>
                    <a:pt x="23" y="20852"/>
                    <a:pt x="90" y="20807"/>
                  </a:cubicBezTo>
                  <a:cubicBezTo>
                    <a:pt x="113" y="20784"/>
                    <a:pt x="135" y="20784"/>
                    <a:pt x="180" y="20784"/>
                  </a:cubicBezTo>
                  <a:cubicBezTo>
                    <a:pt x="203" y="20784"/>
                    <a:pt x="248" y="20784"/>
                    <a:pt x="270" y="20807"/>
                  </a:cubicBezTo>
                  <a:lnTo>
                    <a:pt x="563" y="20965"/>
                  </a:lnTo>
                  <a:lnTo>
                    <a:pt x="18172" y="10899"/>
                  </a:lnTo>
                  <a:lnTo>
                    <a:pt x="18172" y="10584"/>
                  </a:lnTo>
                  <a:cubicBezTo>
                    <a:pt x="18172" y="10516"/>
                    <a:pt x="18217" y="10449"/>
                    <a:pt x="18285" y="10404"/>
                  </a:cubicBezTo>
                  <a:cubicBezTo>
                    <a:pt x="18307" y="10404"/>
                    <a:pt x="18330" y="10381"/>
                    <a:pt x="18375" y="10381"/>
                  </a:cubicBezTo>
                  <a:cubicBezTo>
                    <a:pt x="18397" y="10381"/>
                    <a:pt x="18442" y="10404"/>
                    <a:pt x="18465" y="10404"/>
                  </a:cubicBezTo>
                  <a:lnTo>
                    <a:pt x="18172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1"/>
                    <a:pt x="203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617875" y="1537375"/>
              <a:ext cx="462750" cy="529775"/>
            </a:xfrm>
            <a:custGeom>
              <a:avLst/>
              <a:gdLst/>
              <a:ahLst/>
              <a:cxnLst/>
              <a:rect l="l" t="t" r="r" b="b"/>
              <a:pathLst>
                <a:path w="18510" h="21191" extrusionOk="0">
                  <a:moveTo>
                    <a:pt x="0" y="10742"/>
                  </a:moveTo>
                  <a:lnTo>
                    <a:pt x="23" y="10753"/>
                  </a:lnTo>
                  <a:cubicBezTo>
                    <a:pt x="17" y="10748"/>
                    <a:pt x="12" y="10742"/>
                    <a:pt x="0" y="10742"/>
                  </a:cubicBezTo>
                  <a:close/>
                  <a:moveTo>
                    <a:pt x="23" y="10753"/>
                  </a:moveTo>
                  <a:cubicBezTo>
                    <a:pt x="29" y="10759"/>
                    <a:pt x="34" y="10764"/>
                    <a:pt x="46" y="10764"/>
                  </a:cubicBezTo>
                  <a:lnTo>
                    <a:pt x="23" y="10753"/>
                  </a:lnTo>
                  <a:close/>
                  <a:moveTo>
                    <a:pt x="18127" y="519"/>
                  </a:moveTo>
                  <a:lnTo>
                    <a:pt x="18127" y="20672"/>
                  </a:lnTo>
                  <a:lnTo>
                    <a:pt x="518" y="10607"/>
                  </a:lnTo>
                  <a:lnTo>
                    <a:pt x="18127" y="519"/>
                  </a:lnTo>
                  <a:close/>
                  <a:moveTo>
                    <a:pt x="18330" y="1"/>
                  </a:moveTo>
                  <a:cubicBezTo>
                    <a:pt x="18285" y="1"/>
                    <a:pt x="18262" y="23"/>
                    <a:pt x="18240" y="46"/>
                  </a:cubicBezTo>
                  <a:lnTo>
                    <a:pt x="316" y="10269"/>
                  </a:lnTo>
                  <a:lnTo>
                    <a:pt x="316" y="10584"/>
                  </a:lnTo>
                  <a:cubicBezTo>
                    <a:pt x="316" y="10652"/>
                    <a:pt x="293" y="10719"/>
                    <a:pt x="226" y="10764"/>
                  </a:cubicBezTo>
                  <a:cubicBezTo>
                    <a:pt x="203" y="10764"/>
                    <a:pt x="158" y="10787"/>
                    <a:pt x="136" y="10787"/>
                  </a:cubicBezTo>
                  <a:cubicBezTo>
                    <a:pt x="91" y="10787"/>
                    <a:pt x="68" y="10764"/>
                    <a:pt x="46" y="10764"/>
                  </a:cubicBezTo>
                  <a:lnTo>
                    <a:pt x="316" y="10922"/>
                  </a:lnTo>
                  <a:lnTo>
                    <a:pt x="17947" y="20987"/>
                  </a:lnTo>
                  <a:lnTo>
                    <a:pt x="18240" y="21145"/>
                  </a:lnTo>
                  <a:cubicBezTo>
                    <a:pt x="18262" y="21168"/>
                    <a:pt x="18285" y="21190"/>
                    <a:pt x="18330" y="21190"/>
                  </a:cubicBezTo>
                  <a:cubicBezTo>
                    <a:pt x="18352" y="21190"/>
                    <a:pt x="18397" y="21168"/>
                    <a:pt x="18420" y="21145"/>
                  </a:cubicBezTo>
                  <a:cubicBezTo>
                    <a:pt x="18487" y="21123"/>
                    <a:pt x="18510" y="21055"/>
                    <a:pt x="18510" y="20987"/>
                  </a:cubicBezTo>
                  <a:lnTo>
                    <a:pt x="18510" y="204"/>
                  </a:lnTo>
                  <a:cubicBezTo>
                    <a:pt x="18510" y="136"/>
                    <a:pt x="18487" y="68"/>
                    <a:pt x="18420" y="46"/>
                  </a:cubicBezTo>
                  <a:cubicBezTo>
                    <a:pt x="18397" y="23"/>
                    <a:pt x="18352" y="1"/>
                    <a:pt x="18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1523050" y="3097300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383" y="496"/>
                  </a:moveTo>
                  <a:lnTo>
                    <a:pt x="17992" y="10584"/>
                  </a:lnTo>
                  <a:lnTo>
                    <a:pt x="383" y="20649"/>
                  </a:lnTo>
                  <a:lnTo>
                    <a:pt x="383" y="496"/>
                  </a:lnTo>
                  <a:close/>
                  <a:moveTo>
                    <a:pt x="180" y="1"/>
                  </a:moveTo>
                  <a:cubicBezTo>
                    <a:pt x="158" y="1"/>
                    <a:pt x="113" y="1"/>
                    <a:pt x="90" y="23"/>
                  </a:cubicBezTo>
                  <a:cubicBezTo>
                    <a:pt x="45" y="46"/>
                    <a:pt x="0" y="113"/>
                    <a:pt x="0" y="181"/>
                  </a:cubicBezTo>
                  <a:lnTo>
                    <a:pt x="0" y="20965"/>
                  </a:lnTo>
                  <a:cubicBezTo>
                    <a:pt x="0" y="20897"/>
                    <a:pt x="45" y="20852"/>
                    <a:pt x="90" y="20807"/>
                  </a:cubicBezTo>
                  <a:cubicBezTo>
                    <a:pt x="113" y="20784"/>
                    <a:pt x="158" y="20784"/>
                    <a:pt x="180" y="20784"/>
                  </a:cubicBezTo>
                  <a:cubicBezTo>
                    <a:pt x="225" y="20784"/>
                    <a:pt x="248" y="20784"/>
                    <a:pt x="270" y="20807"/>
                  </a:cubicBezTo>
                  <a:lnTo>
                    <a:pt x="563" y="20965"/>
                  </a:lnTo>
                  <a:lnTo>
                    <a:pt x="18194" y="10899"/>
                  </a:lnTo>
                  <a:lnTo>
                    <a:pt x="18194" y="10584"/>
                  </a:lnTo>
                  <a:lnTo>
                    <a:pt x="18194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1"/>
                    <a:pt x="225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1523050" y="3616900"/>
              <a:ext cx="454875" cy="529200"/>
            </a:xfrm>
            <a:custGeom>
              <a:avLst/>
              <a:gdLst/>
              <a:ahLst/>
              <a:cxnLst/>
              <a:rect l="l" t="t" r="r" b="b"/>
              <a:pathLst>
                <a:path w="18195" h="21168" extrusionOk="0">
                  <a:moveTo>
                    <a:pt x="383" y="518"/>
                  </a:moveTo>
                  <a:lnTo>
                    <a:pt x="17992" y="10584"/>
                  </a:lnTo>
                  <a:lnTo>
                    <a:pt x="383" y="20649"/>
                  </a:lnTo>
                  <a:lnTo>
                    <a:pt x="383" y="518"/>
                  </a:lnTo>
                  <a:close/>
                  <a:moveTo>
                    <a:pt x="180" y="0"/>
                  </a:moveTo>
                  <a:cubicBezTo>
                    <a:pt x="158" y="0"/>
                    <a:pt x="113" y="0"/>
                    <a:pt x="90" y="23"/>
                  </a:cubicBezTo>
                  <a:cubicBezTo>
                    <a:pt x="45" y="68"/>
                    <a:pt x="0" y="113"/>
                    <a:pt x="0" y="181"/>
                  </a:cubicBezTo>
                  <a:lnTo>
                    <a:pt x="0" y="20987"/>
                  </a:lnTo>
                  <a:cubicBezTo>
                    <a:pt x="0" y="21055"/>
                    <a:pt x="45" y="21100"/>
                    <a:pt x="90" y="21145"/>
                  </a:cubicBezTo>
                  <a:cubicBezTo>
                    <a:pt x="113" y="21167"/>
                    <a:pt x="158" y="21167"/>
                    <a:pt x="180" y="21167"/>
                  </a:cubicBezTo>
                  <a:cubicBezTo>
                    <a:pt x="225" y="21167"/>
                    <a:pt x="248" y="21167"/>
                    <a:pt x="270" y="21145"/>
                  </a:cubicBezTo>
                  <a:lnTo>
                    <a:pt x="18194" y="10899"/>
                  </a:lnTo>
                  <a:lnTo>
                    <a:pt x="18194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0"/>
                    <a:pt x="225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5161900" y="3616900"/>
              <a:ext cx="454300" cy="524675"/>
            </a:xfrm>
            <a:custGeom>
              <a:avLst/>
              <a:gdLst/>
              <a:ahLst/>
              <a:cxnLst/>
              <a:rect l="l" t="t" r="r" b="b"/>
              <a:pathLst>
                <a:path w="18172" h="20987" extrusionOk="0">
                  <a:moveTo>
                    <a:pt x="360" y="518"/>
                  </a:moveTo>
                  <a:lnTo>
                    <a:pt x="17992" y="10584"/>
                  </a:lnTo>
                  <a:lnTo>
                    <a:pt x="360" y="20649"/>
                  </a:lnTo>
                  <a:lnTo>
                    <a:pt x="360" y="518"/>
                  </a:lnTo>
                  <a:close/>
                  <a:moveTo>
                    <a:pt x="180" y="0"/>
                  </a:moveTo>
                  <a:cubicBezTo>
                    <a:pt x="135" y="0"/>
                    <a:pt x="113" y="0"/>
                    <a:pt x="90" y="23"/>
                  </a:cubicBezTo>
                  <a:cubicBezTo>
                    <a:pt x="23" y="68"/>
                    <a:pt x="0" y="113"/>
                    <a:pt x="0" y="181"/>
                  </a:cubicBezTo>
                  <a:lnTo>
                    <a:pt x="0" y="20987"/>
                  </a:lnTo>
                  <a:cubicBezTo>
                    <a:pt x="0" y="20919"/>
                    <a:pt x="23" y="20852"/>
                    <a:pt x="90" y="20829"/>
                  </a:cubicBezTo>
                  <a:cubicBezTo>
                    <a:pt x="113" y="20807"/>
                    <a:pt x="135" y="20784"/>
                    <a:pt x="180" y="20784"/>
                  </a:cubicBezTo>
                  <a:cubicBezTo>
                    <a:pt x="203" y="20784"/>
                    <a:pt x="248" y="20807"/>
                    <a:pt x="270" y="20807"/>
                  </a:cubicBezTo>
                  <a:lnTo>
                    <a:pt x="563" y="20987"/>
                  </a:lnTo>
                  <a:lnTo>
                    <a:pt x="18172" y="10899"/>
                  </a:lnTo>
                  <a:lnTo>
                    <a:pt x="18172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0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5161900" y="4136500"/>
              <a:ext cx="461075" cy="529175"/>
            </a:xfrm>
            <a:custGeom>
              <a:avLst/>
              <a:gdLst/>
              <a:ahLst/>
              <a:cxnLst/>
              <a:rect l="l" t="t" r="r" b="b"/>
              <a:pathLst>
                <a:path w="18443" h="21167" extrusionOk="0">
                  <a:moveTo>
                    <a:pt x="360" y="518"/>
                  </a:moveTo>
                  <a:lnTo>
                    <a:pt x="17992" y="10584"/>
                  </a:lnTo>
                  <a:lnTo>
                    <a:pt x="360" y="20672"/>
                  </a:lnTo>
                  <a:lnTo>
                    <a:pt x="360" y="518"/>
                  </a:lnTo>
                  <a:close/>
                  <a:moveTo>
                    <a:pt x="180" y="0"/>
                  </a:moveTo>
                  <a:cubicBezTo>
                    <a:pt x="135" y="0"/>
                    <a:pt x="113" y="23"/>
                    <a:pt x="90" y="45"/>
                  </a:cubicBezTo>
                  <a:cubicBezTo>
                    <a:pt x="23" y="68"/>
                    <a:pt x="0" y="135"/>
                    <a:pt x="0" y="203"/>
                  </a:cubicBezTo>
                  <a:lnTo>
                    <a:pt x="0" y="20987"/>
                  </a:lnTo>
                  <a:cubicBezTo>
                    <a:pt x="0" y="21054"/>
                    <a:pt x="23" y="21122"/>
                    <a:pt x="90" y="21144"/>
                  </a:cubicBezTo>
                  <a:cubicBezTo>
                    <a:pt x="113" y="21167"/>
                    <a:pt x="135" y="21167"/>
                    <a:pt x="180" y="21167"/>
                  </a:cubicBezTo>
                  <a:lnTo>
                    <a:pt x="225" y="21167"/>
                  </a:lnTo>
                  <a:cubicBezTo>
                    <a:pt x="248" y="21167"/>
                    <a:pt x="248" y="21167"/>
                    <a:pt x="270" y="21144"/>
                  </a:cubicBezTo>
                  <a:lnTo>
                    <a:pt x="18442" y="10764"/>
                  </a:lnTo>
                  <a:cubicBezTo>
                    <a:pt x="18420" y="10764"/>
                    <a:pt x="18397" y="10786"/>
                    <a:pt x="18375" y="10786"/>
                  </a:cubicBezTo>
                  <a:cubicBezTo>
                    <a:pt x="18330" y="10786"/>
                    <a:pt x="18307" y="10764"/>
                    <a:pt x="18285" y="10741"/>
                  </a:cubicBezTo>
                  <a:cubicBezTo>
                    <a:pt x="18217" y="10719"/>
                    <a:pt x="18172" y="10651"/>
                    <a:pt x="18172" y="10584"/>
                  </a:cubicBezTo>
                  <a:lnTo>
                    <a:pt x="18172" y="10268"/>
                  </a:lnTo>
                  <a:lnTo>
                    <a:pt x="563" y="203"/>
                  </a:lnTo>
                  <a:lnTo>
                    <a:pt x="270" y="23"/>
                  </a:lnTo>
                  <a:cubicBezTo>
                    <a:pt x="248" y="23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5161900" y="1277875"/>
              <a:ext cx="463875" cy="529175"/>
            </a:xfrm>
            <a:custGeom>
              <a:avLst/>
              <a:gdLst/>
              <a:ahLst/>
              <a:cxnLst/>
              <a:rect l="l" t="t" r="r" b="b"/>
              <a:pathLst>
                <a:path w="18555" h="21167" extrusionOk="0">
                  <a:moveTo>
                    <a:pt x="18172" y="496"/>
                  </a:moveTo>
                  <a:lnTo>
                    <a:pt x="18172" y="20649"/>
                  </a:lnTo>
                  <a:lnTo>
                    <a:pt x="563" y="10584"/>
                  </a:lnTo>
                  <a:lnTo>
                    <a:pt x="18172" y="496"/>
                  </a:lnTo>
                  <a:close/>
                  <a:moveTo>
                    <a:pt x="18375" y="0"/>
                  </a:moveTo>
                  <a:cubicBezTo>
                    <a:pt x="18330" y="0"/>
                    <a:pt x="18307" y="0"/>
                    <a:pt x="18285" y="23"/>
                  </a:cubicBezTo>
                  <a:lnTo>
                    <a:pt x="90" y="10426"/>
                  </a:lnTo>
                  <a:lnTo>
                    <a:pt x="68" y="10426"/>
                  </a:lnTo>
                  <a:cubicBezTo>
                    <a:pt x="23" y="10471"/>
                    <a:pt x="0" y="10516"/>
                    <a:pt x="0" y="10561"/>
                  </a:cubicBezTo>
                  <a:lnTo>
                    <a:pt x="0" y="10584"/>
                  </a:lnTo>
                  <a:cubicBezTo>
                    <a:pt x="0" y="10651"/>
                    <a:pt x="23" y="10719"/>
                    <a:pt x="90" y="10741"/>
                  </a:cubicBezTo>
                  <a:lnTo>
                    <a:pt x="17992" y="20987"/>
                  </a:lnTo>
                  <a:lnTo>
                    <a:pt x="18239" y="21122"/>
                  </a:lnTo>
                  <a:lnTo>
                    <a:pt x="18285" y="21144"/>
                  </a:lnTo>
                  <a:cubicBezTo>
                    <a:pt x="18307" y="21144"/>
                    <a:pt x="18330" y="21167"/>
                    <a:pt x="18375" y="21167"/>
                  </a:cubicBezTo>
                  <a:cubicBezTo>
                    <a:pt x="18397" y="21167"/>
                    <a:pt x="18442" y="21144"/>
                    <a:pt x="18465" y="21144"/>
                  </a:cubicBezTo>
                  <a:cubicBezTo>
                    <a:pt x="18532" y="21099"/>
                    <a:pt x="18555" y="21032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2" y="68"/>
                    <a:pt x="18487" y="23"/>
                  </a:cubicBezTo>
                  <a:lnTo>
                    <a:pt x="18465" y="23"/>
                  </a:ln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5616175" y="3356825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384" y="518"/>
                  </a:moveTo>
                  <a:lnTo>
                    <a:pt x="18015" y="10584"/>
                  </a:lnTo>
                  <a:lnTo>
                    <a:pt x="384" y="20672"/>
                  </a:lnTo>
                  <a:lnTo>
                    <a:pt x="384" y="518"/>
                  </a:lnTo>
                  <a:close/>
                  <a:moveTo>
                    <a:pt x="204" y="0"/>
                  </a:moveTo>
                  <a:cubicBezTo>
                    <a:pt x="159" y="0"/>
                    <a:pt x="136" y="23"/>
                    <a:pt x="114" y="23"/>
                  </a:cubicBezTo>
                  <a:cubicBezTo>
                    <a:pt x="46" y="68"/>
                    <a:pt x="1" y="135"/>
                    <a:pt x="1" y="203"/>
                  </a:cubicBezTo>
                  <a:lnTo>
                    <a:pt x="1" y="20987"/>
                  </a:lnTo>
                  <a:cubicBezTo>
                    <a:pt x="1" y="20919"/>
                    <a:pt x="46" y="20852"/>
                    <a:pt x="114" y="20829"/>
                  </a:cubicBezTo>
                  <a:cubicBezTo>
                    <a:pt x="136" y="20807"/>
                    <a:pt x="159" y="20807"/>
                    <a:pt x="204" y="20807"/>
                  </a:cubicBezTo>
                  <a:cubicBezTo>
                    <a:pt x="226" y="20807"/>
                    <a:pt x="271" y="20807"/>
                    <a:pt x="294" y="20829"/>
                  </a:cubicBezTo>
                  <a:lnTo>
                    <a:pt x="586" y="20987"/>
                  </a:lnTo>
                  <a:lnTo>
                    <a:pt x="18488" y="10741"/>
                  </a:lnTo>
                  <a:cubicBezTo>
                    <a:pt x="18533" y="10719"/>
                    <a:pt x="18578" y="10651"/>
                    <a:pt x="18578" y="10584"/>
                  </a:cubicBezTo>
                  <a:cubicBezTo>
                    <a:pt x="18578" y="10516"/>
                    <a:pt x="18533" y="10448"/>
                    <a:pt x="18488" y="10426"/>
                  </a:cubicBezTo>
                  <a:lnTo>
                    <a:pt x="18195" y="10268"/>
                  </a:lnTo>
                  <a:lnTo>
                    <a:pt x="18150" y="10223"/>
                  </a:lnTo>
                  <a:lnTo>
                    <a:pt x="564" y="203"/>
                  </a:lnTo>
                  <a:lnTo>
                    <a:pt x="316" y="45"/>
                  </a:lnTo>
                  <a:lnTo>
                    <a:pt x="294" y="23"/>
                  </a:lnTo>
                  <a:cubicBezTo>
                    <a:pt x="271" y="23"/>
                    <a:pt x="226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5616175" y="3876975"/>
              <a:ext cx="464450" cy="529200"/>
            </a:xfrm>
            <a:custGeom>
              <a:avLst/>
              <a:gdLst/>
              <a:ahLst/>
              <a:cxnLst/>
              <a:rect l="l" t="t" r="r" b="b"/>
              <a:pathLst>
                <a:path w="18578" h="21168" extrusionOk="0">
                  <a:moveTo>
                    <a:pt x="384" y="496"/>
                  </a:moveTo>
                  <a:lnTo>
                    <a:pt x="18015" y="10584"/>
                  </a:lnTo>
                  <a:lnTo>
                    <a:pt x="384" y="20649"/>
                  </a:lnTo>
                  <a:lnTo>
                    <a:pt x="384" y="496"/>
                  </a:lnTo>
                  <a:close/>
                  <a:moveTo>
                    <a:pt x="204" y="1"/>
                  </a:moveTo>
                  <a:cubicBezTo>
                    <a:pt x="159" y="1"/>
                    <a:pt x="136" y="1"/>
                    <a:pt x="114" y="23"/>
                  </a:cubicBezTo>
                  <a:cubicBezTo>
                    <a:pt x="46" y="46"/>
                    <a:pt x="1" y="113"/>
                    <a:pt x="1" y="181"/>
                  </a:cubicBezTo>
                  <a:lnTo>
                    <a:pt x="1" y="20965"/>
                  </a:lnTo>
                  <a:cubicBezTo>
                    <a:pt x="1" y="21032"/>
                    <a:pt x="46" y="21100"/>
                    <a:pt x="114" y="21122"/>
                  </a:cubicBezTo>
                  <a:cubicBezTo>
                    <a:pt x="136" y="21145"/>
                    <a:pt x="159" y="21167"/>
                    <a:pt x="204" y="21167"/>
                  </a:cubicBezTo>
                  <a:cubicBezTo>
                    <a:pt x="226" y="21167"/>
                    <a:pt x="249" y="21145"/>
                    <a:pt x="271" y="21145"/>
                  </a:cubicBezTo>
                  <a:lnTo>
                    <a:pt x="294" y="21145"/>
                  </a:lnTo>
                  <a:lnTo>
                    <a:pt x="18443" y="10764"/>
                  </a:lnTo>
                  <a:lnTo>
                    <a:pt x="18488" y="10742"/>
                  </a:lnTo>
                  <a:cubicBezTo>
                    <a:pt x="18533" y="10697"/>
                    <a:pt x="18578" y="10652"/>
                    <a:pt x="18578" y="10584"/>
                  </a:cubicBezTo>
                  <a:cubicBezTo>
                    <a:pt x="18578" y="10516"/>
                    <a:pt x="18533" y="10449"/>
                    <a:pt x="18488" y="10404"/>
                  </a:cubicBezTo>
                  <a:lnTo>
                    <a:pt x="18195" y="10246"/>
                  </a:lnTo>
                  <a:lnTo>
                    <a:pt x="586" y="181"/>
                  </a:lnTo>
                  <a:lnTo>
                    <a:pt x="294" y="23"/>
                  </a:lnTo>
                  <a:cubicBezTo>
                    <a:pt x="271" y="1"/>
                    <a:pt x="226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523050" y="1277875"/>
              <a:ext cx="464450" cy="528050"/>
            </a:xfrm>
            <a:custGeom>
              <a:avLst/>
              <a:gdLst/>
              <a:ahLst/>
              <a:cxnLst/>
              <a:rect l="l" t="t" r="r" b="b"/>
              <a:pathLst>
                <a:path w="18578" h="21122" extrusionOk="0">
                  <a:moveTo>
                    <a:pt x="18329" y="0"/>
                  </a:moveTo>
                  <a:cubicBezTo>
                    <a:pt x="18318" y="0"/>
                    <a:pt x="18312" y="6"/>
                    <a:pt x="18307" y="12"/>
                  </a:cubicBezTo>
                  <a:lnTo>
                    <a:pt x="18329" y="0"/>
                  </a:lnTo>
                  <a:close/>
                  <a:moveTo>
                    <a:pt x="18307" y="12"/>
                  </a:moveTo>
                  <a:lnTo>
                    <a:pt x="18284" y="23"/>
                  </a:lnTo>
                  <a:cubicBezTo>
                    <a:pt x="18296" y="23"/>
                    <a:pt x="18301" y="17"/>
                    <a:pt x="18307" y="12"/>
                  </a:cubicBezTo>
                  <a:close/>
                  <a:moveTo>
                    <a:pt x="18194" y="496"/>
                  </a:moveTo>
                  <a:lnTo>
                    <a:pt x="18194" y="20649"/>
                  </a:lnTo>
                  <a:lnTo>
                    <a:pt x="563" y="10584"/>
                  </a:lnTo>
                  <a:lnTo>
                    <a:pt x="18194" y="496"/>
                  </a:lnTo>
                  <a:close/>
                  <a:moveTo>
                    <a:pt x="18284" y="23"/>
                  </a:moveTo>
                  <a:lnTo>
                    <a:pt x="90" y="10426"/>
                  </a:lnTo>
                  <a:cubicBezTo>
                    <a:pt x="45" y="10448"/>
                    <a:pt x="0" y="10516"/>
                    <a:pt x="0" y="10561"/>
                  </a:cubicBezTo>
                  <a:lnTo>
                    <a:pt x="0" y="10584"/>
                  </a:lnTo>
                  <a:cubicBezTo>
                    <a:pt x="0" y="10651"/>
                    <a:pt x="45" y="10719"/>
                    <a:pt x="90" y="10741"/>
                  </a:cubicBezTo>
                  <a:lnTo>
                    <a:pt x="18014" y="20987"/>
                  </a:lnTo>
                  <a:lnTo>
                    <a:pt x="18262" y="21122"/>
                  </a:lnTo>
                  <a:cubicBezTo>
                    <a:pt x="18217" y="21077"/>
                    <a:pt x="18194" y="21032"/>
                    <a:pt x="18194" y="20987"/>
                  </a:cubicBezTo>
                  <a:cubicBezTo>
                    <a:pt x="18194" y="20919"/>
                    <a:pt x="18239" y="20852"/>
                    <a:pt x="18284" y="20807"/>
                  </a:cubicBezTo>
                  <a:lnTo>
                    <a:pt x="18577" y="20649"/>
                  </a:lnTo>
                  <a:lnTo>
                    <a:pt x="18577" y="518"/>
                  </a:lnTo>
                  <a:lnTo>
                    <a:pt x="18284" y="361"/>
                  </a:lnTo>
                  <a:cubicBezTo>
                    <a:pt x="18239" y="315"/>
                    <a:pt x="18194" y="248"/>
                    <a:pt x="18194" y="180"/>
                  </a:cubicBezTo>
                  <a:cubicBezTo>
                    <a:pt x="18194" y="113"/>
                    <a:pt x="18239" y="68"/>
                    <a:pt x="18284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977900" y="2837225"/>
              <a:ext cx="454875" cy="524675"/>
            </a:xfrm>
            <a:custGeom>
              <a:avLst/>
              <a:gdLst/>
              <a:ahLst/>
              <a:cxnLst/>
              <a:rect l="l" t="t" r="r" b="b"/>
              <a:pathLst>
                <a:path w="18195" h="20987" extrusionOk="0">
                  <a:moveTo>
                    <a:pt x="135" y="0"/>
                  </a:moveTo>
                  <a:lnTo>
                    <a:pt x="90" y="23"/>
                  </a:lnTo>
                  <a:cubicBezTo>
                    <a:pt x="113" y="23"/>
                    <a:pt x="113" y="23"/>
                    <a:pt x="135" y="0"/>
                  </a:cubicBezTo>
                  <a:close/>
                  <a:moveTo>
                    <a:pt x="90" y="23"/>
                  </a:moveTo>
                  <a:cubicBezTo>
                    <a:pt x="23" y="45"/>
                    <a:pt x="0" y="113"/>
                    <a:pt x="0" y="181"/>
                  </a:cubicBezTo>
                  <a:cubicBezTo>
                    <a:pt x="0" y="113"/>
                    <a:pt x="45" y="68"/>
                    <a:pt x="90" y="23"/>
                  </a:cubicBezTo>
                  <a:close/>
                  <a:moveTo>
                    <a:pt x="0" y="181"/>
                  </a:moveTo>
                  <a:lnTo>
                    <a:pt x="0" y="181"/>
                  </a:lnTo>
                  <a:cubicBezTo>
                    <a:pt x="0" y="181"/>
                    <a:pt x="0" y="181"/>
                    <a:pt x="0" y="181"/>
                  </a:cubicBezTo>
                  <a:close/>
                  <a:moveTo>
                    <a:pt x="563" y="181"/>
                  </a:moveTo>
                  <a:lnTo>
                    <a:pt x="18195" y="10268"/>
                  </a:lnTo>
                  <a:lnTo>
                    <a:pt x="18195" y="10246"/>
                  </a:lnTo>
                  <a:lnTo>
                    <a:pt x="563" y="181"/>
                  </a:lnTo>
                  <a:close/>
                  <a:moveTo>
                    <a:pt x="17992" y="10584"/>
                  </a:moveTo>
                  <a:lnTo>
                    <a:pt x="383" y="20640"/>
                  </a:lnTo>
                  <a:lnTo>
                    <a:pt x="383" y="20640"/>
                  </a:lnTo>
                  <a:lnTo>
                    <a:pt x="383" y="20649"/>
                  </a:lnTo>
                  <a:lnTo>
                    <a:pt x="17992" y="10584"/>
                  </a:lnTo>
                  <a:close/>
                  <a:moveTo>
                    <a:pt x="0" y="181"/>
                  </a:moveTo>
                  <a:lnTo>
                    <a:pt x="0" y="20987"/>
                  </a:lnTo>
                  <a:cubicBezTo>
                    <a:pt x="0" y="20919"/>
                    <a:pt x="45" y="20852"/>
                    <a:pt x="90" y="20807"/>
                  </a:cubicBezTo>
                  <a:lnTo>
                    <a:pt x="383" y="20640"/>
                  </a:lnTo>
                  <a:lnTo>
                    <a:pt x="383" y="20640"/>
                  </a:lnTo>
                  <a:lnTo>
                    <a:pt x="383" y="518"/>
                  </a:lnTo>
                  <a:lnTo>
                    <a:pt x="90" y="361"/>
                  </a:lnTo>
                  <a:cubicBezTo>
                    <a:pt x="45" y="316"/>
                    <a:pt x="0" y="248"/>
                    <a:pt x="0" y="18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1977900" y="3361875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383" y="316"/>
                  </a:moveTo>
                  <a:lnTo>
                    <a:pt x="383" y="325"/>
                  </a:lnTo>
                  <a:lnTo>
                    <a:pt x="383" y="325"/>
                  </a:lnTo>
                  <a:lnTo>
                    <a:pt x="7795" y="4553"/>
                  </a:lnTo>
                  <a:lnTo>
                    <a:pt x="7795" y="4553"/>
                  </a:lnTo>
                  <a:lnTo>
                    <a:pt x="383" y="316"/>
                  </a:lnTo>
                  <a:close/>
                  <a:moveTo>
                    <a:pt x="7795" y="4553"/>
                  </a:moveTo>
                  <a:lnTo>
                    <a:pt x="17992" y="10382"/>
                  </a:lnTo>
                  <a:lnTo>
                    <a:pt x="6304" y="17077"/>
                  </a:lnTo>
                  <a:lnTo>
                    <a:pt x="18014" y="10382"/>
                  </a:lnTo>
                  <a:lnTo>
                    <a:pt x="7795" y="4553"/>
                  </a:lnTo>
                  <a:close/>
                  <a:moveTo>
                    <a:pt x="6304" y="17077"/>
                  </a:moveTo>
                  <a:lnTo>
                    <a:pt x="383" y="20463"/>
                  </a:lnTo>
                  <a:lnTo>
                    <a:pt x="383" y="20463"/>
                  </a:lnTo>
                  <a:lnTo>
                    <a:pt x="383" y="20470"/>
                  </a:lnTo>
                  <a:lnTo>
                    <a:pt x="6304" y="17077"/>
                  </a:lnTo>
                  <a:close/>
                  <a:moveTo>
                    <a:pt x="0" y="1"/>
                  </a:moveTo>
                  <a:lnTo>
                    <a:pt x="0" y="20785"/>
                  </a:lnTo>
                  <a:cubicBezTo>
                    <a:pt x="0" y="20717"/>
                    <a:pt x="23" y="20650"/>
                    <a:pt x="90" y="20627"/>
                  </a:cubicBezTo>
                  <a:cubicBezTo>
                    <a:pt x="113" y="20605"/>
                    <a:pt x="113" y="20605"/>
                    <a:pt x="135" y="20605"/>
                  </a:cubicBezTo>
                  <a:lnTo>
                    <a:pt x="383" y="20463"/>
                  </a:lnTo>
                  <a:lnTo>
                    <a:pt x="383" y="20463"/>
                  </a:lnTo>
                  <a:lnTo>
                    <a:pt x="383" y="325"/>
                  </a:lnTo>
                  <a:lnTo>
                    <a:pt x="383" y="325"/>
                  </a:lnTo>
                  <a:lnTo>
                    <a:pt x="90" y="159"/>
                  </a:lnTo>
                  <a:cubicBezTo>
                    <a:pt x="45" y="113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1977900" y="3876975"/>
              <a:ext cx="449800" cy="524125"/>
            </a:xfrm>
            <a:custGeom>
              <a:avLst/>
              <a:gdLst/>
              <a:ahLst/>
              <a:cxnLst/>
              <a:rect l="l" t="t" r="r" b="b"/>
              <a:pathLst>
                <a:path w="17992" h="20965" extrusionOk="0">
                  <a:moveTo>
                    <a:pt x="135" y="1"/>
                  </a:moveTo>
                  <a:cubicBezTo>
                    <a:pt x="113" y="1"/>
                    <a:pt x="113" y="1"/>
                    <a:pt x="90" y="23"/>
                  </a:cubicBezTo>
                  <a:lnTo>
                    <a:pt x="135" y="1"/>
                  </a:lnTo>
                  <a:close/>
                  <a:moveTo>
                    <a:pt x="90" y="23"/>
                  </a:moveTo>
                  <a:cubicBezTo>
                    <a:pt x="23" y="46"/>
                    <a:pt x="0" y="113"/>
                    <a:pt x="0" y="181"/>
                  </a:cubicBezTo>
                  <a:cubicBezTo>
                    <a:pt x="0" y="113"/>
                    <a:pt x="45" y="46"/>
                    <a:pt x="90" y="23"/>
                  </a:cubicBezTo>
                  <a:close/>
                  <a:moveTo>
                    <a:pt x="17992" y="10584"/>
                  </a:moveTo>
                  <a:lnTo>
                    <a:pt x="383" y="20640"/>
                  </a:lnTo>
                  <a:lnTo>
                    <a:pt x="383" y="20640"/>
                  </a:lnTo>
                  <a:lnTo>
                    <a:pt x="383" y="20649"/>
                  </a:lnTo>
                  <a:lnTo>
                    <a:pt x="17992" y="10584"/>
                  </a:lnTo>
                  <a:close/>
                  <a:moveTo>
                    <a:pt x="0" y="181"/>
                  </a:moveTo>
                  <a:lnTo>
                    <a:pt x="0" y="20965"/>
                  </a:lnTo>
                  <a:cubicBezTo>
                    <a:pt x="0" y="20897"/>
                    <a:pt x="45" y="20852"/>
                    <a:pt x="90" y="20807"/>
                  </a:cubicBezTo>
                  <a:lnTo>
                    <a:pt x="383" y="20640"/>
                  </a:lnTo>
                  <a:lnTo>
                    <a:pt x="383" y="20640"/>
                  </a:lnTo>
                  <a:lnTo>
                    <a:pt x="383" y="496"/>
                  </a:lnTo>
                  <a:lnTo>
                    <a:pt x="90" y="338"/>
                  </a:lnTo>
                  <a:cubicBezTo>
                    <a:pt x="45" y="316"/>
                    <a:pt x="0" y="248"/>
                    <a:pt x="0" y="18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1977900" y="1017800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3" y="10583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30" y="0"/>
                    <a:pt x="18307" y="23"/>
                  </a:cubicBezTo>
                  <a:lnTo>
                    <a:pt x="18285" y="23"/>
                  </a:lnTo>
                  <a:lnTo>
                    <a:pt x="18262" y="45"/>
                  </a:lnTo>
                  <a:lnTo>
                    <a:pt x="135" y="10403"/>
                  </a:lnTo>
                  <a:lnTo>
                    <a:pt x="90" y="10426"/>
                  </a:lnTo>
                  <a:cubicBezTo>
                    <a:pt x="45" y="10471"/>
                    <a:pt x="0" y="10516"/>
                    <a:pt x="0" y="10583"/>
                  </a:cubicBezTo>
                  <a:cubicBezTo>
                    <a:pt x="0" y="10651"/>
                    <a:pt x="45" y="10718"/>
                    <a:pt x="90" y="10764"/>
                  </a:cubicBezTo>
                  <a:lnTo>
                    <a:pt x="383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285" y="20806"/>
                    <a:pt x="18307" y="20806"/>
                    <a:pt x="18307" y="20806"/>
                  </a:cubicBezTo>
                  <a:lnTo>
                    <a:pt x="18577" y="20671"/>
                  </a:lnTo>
                  <a:lnTo>
                    <a:pt x="18577" y="180"/>
                  </a:lnTo>
                  <a:cubicBezTo>
                    <a:pt x="18577" y="135"/>
                    <a:pt x="18532" y="68"/>
                    <a:pt x="18465" y="23"/>
                  </a:cubicBezTo>
                  <a:cubicBezTo>
                    <a:pt x="18442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1977900" y="153795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307" y="0"/>
                  </a:moveTo>
                  <a:lnTo>
                    <a:pt x="18307" y="0"/>
                  </a:lnTo>
                  <a:cubicBezTo>
                    <a:pt x="18307" y="0"/>
                    <a:pt x="18285" y="0"/>
                    <a:pt x="18285" y="23"/>
                  </a:cubicBezTo>
                  <a:lnTo>
                    <a:pt x="18307" y="0"/>
                  </a:lnTo>
                  <a:close/>
                  <a:moveTo>
                    <a:pt x="18285" y="23"/>
                  </a:moveTo>
                  <a:lnTo>
                    <a:pt x="18285" y="23"/>
                  </a:lnTo>
                  <a:cubicBezTo>
                    <a:pt x="18283" y="24"/>
                    <a:pt x="18281" y="25"/>
                    <a:pt x="18279" y="26"/>
                  </a:cubicBezTo>
                  <a:lnTo>
                    <a:pt x="18279" y="26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79" y="26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90" y="10404"/>
                  </a:lnTo>
                  <a:cubicBezTo>
                    <a:pt x="45" y="10449"/>
                    <a:pt x="0" y="10516"/>
                    <a:pt x="0" y="10584"/>
                  </a:cubicBezTo>
                  <a:cubicBezTo>
                    <a:pt x="0" y="10629"/>
                    <a:pt x="23" y="10674"/>
                    <a:pt x="68" y="10719"/>
                  </a:cubicBezTo>
                  <a:cubicBezTo>
                    <a:pt x="68" y="10719"/>
                    <a:pt x="90" y="10741"/>
                    <a:pt x="90" y="10741"/>
                  </a:cubicBezTo>
                  <a:lnTo>
                    <a:pt x="383" y="10899"/>
                  </a:lnTo>
                  <a:lnTo>
                    <a:pt x="17992" y="20964"/>
                  </a:lnTo>
                  <a:lnTo>
                    <a:pt x="18285" y="20807"/>
                  </a:lnTo>
                  <a:cubicBezTo>
                    <a:pt x="18307" y="20807"/>
                    <a:pt x="18307" y="20784"/>
                    <a:pt x="18330" y="20784"/>
                  </a:cubicBezTo>
                  <a:lnTo>
                    <a:pt x="18577" y="20649"/>
                  </a:lnTo>
                  <a:lnTo>
                    <a:pt x="18577" y="496"/>
                  </a:lnTo>
                  <a:lnTo>
                    <a:pt x="18285" y="338"/>
                  </a:lnTo>
                  <a:cubicBezTo>
                    <a:pt x="18240" y="316"/>
                    <a:pt x="18195" y="248"/>
                    <a:pt x="18195" y="181"/>
                  </a:cubicBezTo>
                  <a:cubicBezTo>
                    <a:pt x="18195" y="116"/>
                    <a:pt x="18236" y="51"/>
                    <a:pt x="18279" y="26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1977900" y="2057550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18330" y="0"/>
                  </a:moveTo>
                  <a:cubicBezTo>
                    <a:pt x="18318" y="0"/>
                    <a:pt x="18313" y="6"/>
                    <a:pt x="18307" y="12"/>
                  </a:cubicBezTo>
                  <a:lnTo>
                    <a:pt x="18307" y="12"/>
                  </a:lnTo>
                  <a:lnTo>
                    <a:pt x="18330" y="0"/>
                  </a:lnTo>
                  <a:close/>
                  <a:moveTo>
                    <a:pt x="18307" y="12"/>
                  </a:moveTo>
                  <a:lnTo>
                    <a:pt x="18285" y="23"/>
                  </a:lnTo>
                  <a:cubicBezTo>
                    <a:pt x="18296" y="23"/>
                    <a:pt x="18302" y="17"/>
                    <a:pt x="18307" y="12"/>
                  </a:cubicBezTo>
                  <a:close/>
                  <a:moveTo>
                    <a:pt x="18195" y="518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285" y="23"/>
                  </a:moveTo>
                  <a:lnTo>
                    <a:pt x="17992" y="180"/>
                  </a:lnTo>
                  <a:lnTo>
                    <a:pt x="383" y="10268"/>
                  </a:lnTo>
                  <a:lnTo>
                    <a:pt x="90" y="10426"/>
                  </a:lnTo>
                  <a:cubicBezTo>
                    <a:pt x="90" y="10426"/>
                    <a:pt x="68" y="10426"/>
                    <a:pt x="68" y="10449"/>
                  </a:cubicBezTo>
                  <a:cubicBezTo>
                    <a:pt x="23" y="10471"/>
                    <a:pt x="0" y="10516"/>
                    <a:pt x="0" y="10561"/>
                  </a:cubicBezTo>
                  <a:lnTo>
                    <a:pt x="0" y="10584"/>
                  </a:lnTo>
                  <a:cubicBezTo>
                    <a:pt x="0" y="10651"/>
                    <a:pt x="45" y="10719"/>
                    <a:pt x="90" y="10741"/>
                  </a:cubicBezTo>
                  <a:lnTo>
                    <a:pt x="18014" y="20987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77" y="20649"/>
                  </a:lnTo>
                  <a:lnTo>
                    <a:pt x="18577" y="518"/>
                  </a:lnTo>
                  <a:lnTo>
                    <a:pt x="18285" y="361"/>
                  </a:lnTo>
                  <a:cubicBezTo>
                    <a:pt x="18240" y="316"/>
                    <a:pt x="18195" y="248"/>
                    <a:pt x="18195" y="180"/>
                  </a:cubicBezTo>
                  <a:cubicBezTo>
                    <a:pt x="18195" y="113"/>
                    <a:pt x="18240" y="68"/>
                    <a:pt x="18285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1977900" y="257770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8014" y="181"/>
                  </a:lnTo>
                  <a:lnTo>
                    <a:pt x="135" y="10381"/>
                  </a:lnTo>
                  <a:lnTo>
                    <a:pt x="90" y="10404"/>
                  </a:lnTo>
                  <a:cubicBezTo>
                    <a:pt x="45" y="10449"/>
                    <a:pt x="0" y="10494"/>
                    <a:pt x="0" y="10562"/>
                  </a:cubicBezTo>
                  <a:cubicBezTo>
                    <a:pt x="0" y="10629"/>
                    <a:pt x="45" y="10697"/>
                    <a:pt x="90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7" y="20785"/>
                    <a:pt x="18307" y="20785"/>
                    <a:pt x="18330" y="20785"/>
                  </a:cubicBezTo>
                  <a:lnTo>
                    <a:pt x="18577" y="20649"/>
                  </a:lnTo>
                  <a:lnTo>
                    <a:pt x="18577" y="496"/>
                  </a:lnTo>
                  <a:lnTo>
                    <a:pt x="18285" y="338"/>
                  </a:lnTo>
                  <a:cubicBezTo>
                    <a:pt x="18240" y="293"/>
                    <a:pt x="18195" y="248"/>
                    <a:pt x="18195" y="181"/>
                  </a:cubicBezTo>
                  <a:cubicBezTo>
                    <a:pt x="18195" y="113"/>
                    <a:pt x="18240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1977900" y="309730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330" y="1"/>
                  </a:moveTo>
                  <a:cubicBezTo>
                    <a:pt x="18307" y="1"/>
                    <a:pt x="18307" y="1"/>
                    <a:pt x="18285" y="23"/>
                  </a:cubicBezTo>
                  <a:lnTo>
                    <a:pt x="18330" y="1"/>
                  </a:lnTo>
                  <a:close/>
                  <a:moveTo>
                    <a:pt x="18285" y="23"/>
                  </a:moveTo>
                  <a:cubicBezTo>
                    <a:pt x="18283" y="24"/>
                    <a:pt x="18281" y="25"/>
                    <a:pt x="18279" y="26"/>
                  </a:cubicBezTo>
                  <a:lnTo>
                    <a:pt x="18279" y="26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18150" y="20627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79" y="26"/>
                  </a:moveTo>
                  <a:lnTo>
                    <a:pt x="17992" y="181"/>
                  </a:lnTo>
                  <a:lnTo>
                    <a:pt x="90" y="10404"/>
                  </a:lnTo>
                  <a:cubicBezTo>
                    <a:pt x="45" y="10449"/>
                    <a:pt x="0" y="10516"/>
                    <a:pt x="0" y="10584"/>
                  </a:cubicBezTo>
                  <a:cubicBezTo>
                    <a:pt x="0" y="10651"/>
                    <a:pt x="45" y="10696"/>
                    <a:pt x="90" y="10742"/>
                  </a:cubicBezTo>
                  <a:lnTo>
                    <a:pt x="18014" y="20965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77" y="20649"/>
                  </a:lnTo>
                  <a:lnTo>
                    <a:pt x="18577" y="496"/>
                  </a:lnTo>
                  <a:lnTo>
                    <a:pt x="18285" y="338"/>
                  </a:lnTo>
                  <a:cubicBezTo>
                    <a:pt x="18240" y="316"/>
                    <a:pt x="18195" y="248"/>
                    <a:pt x="18195" y="181"/>
                  </a:cubicBezTo>
                  <a:cubicBezTo>
                    <a:pt x="18195" y="116"/>
                    <a:pt x="18236" y="51"/>
                    <a:pt x="18279" y="26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1977900" y="361745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195" y="496"/>
                  </a:moveTo>
                  <a:lnTo>
                    <a:pt x="18195" y="20627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8014" y="159"/>
                  </a:lnTo>
                  <a:lnTo>
                    <a:pt x="135" y="10382"/>
                  </a:lnTo>
                  <a:lnTo>
                    <a:pt x="90" y="10404"/>
                  </a:lnTo>
                  <a:cubicBezTo>
                    <a:pt x="45" y="10427"/>
                    <a:pt x="0" y="10494"/>
                    <a:pt x="0" y="10562"/>
                  </a:cubicBezTo>
                  <a:cubicBezTo>
                    <a:pt x="0" y="10629"/>
                    <a:pt x="45" y="10697"/>
                    <a:pt x="90" y="10719"/>
                  </a:cubicBezTo>
                  <a:lnTo>
                    <a:pt x="383" y="10877"/>
                  </a:lnTo>
                  <a:lnTo>
                    <a:pt x="17992" y="20965"/>
                  </a:lnTo>
                  <a:lnTo>
                    <a:pt x="18285" y="20785"/>
                  </a:lnTo>
                  <a:lnTo>
                    <a:pt x="18307" y="20785"/>
                  </a:lnTo>
                  <a:lnTo>
                    <a:pt x="18577" y="20627"/>
                  </a:lnTo>
                  <a:lnTo>
                    <a:pt x="18577" y="496"/>
                  </a:lnTo>
                  <a:lnTo>
                    <a:pt x="18285" y="339"/>
                  </a:lnTo>
                  <a:cubicBezTo>
                    <a:pt x="18240" y="294"/>
                    <a:pt x="18195" y="226"/>
                    <a:pt x="18195" y="159"/>
                  </a:cubicBezTo>
                  <a:cubicBezTo>
                    <a:pt x="18195" y="91"/>
                    <a:pt x="18240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1977900" y="4137050"/>
              <a:ext cx="464450" cy="527500"/>
            </a:xfrm>
            <a:custGeom>
              <a:avLst/>
              <a:gdLst/>
              <a:ahLst/>
              <a:cxnLst/>
              <a:rect l="l" t="t" r="r" b="b"/>
              <a:pathLst>
                <a:path w="18578" h="21100" extrusionOk="0">
                  <a:moveTo>
                    <a:pt x="18195" y="496"/>
                  </a:moveTo>
                  <a:lnTo>
                    <a:pt x="18195" y="20650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7992" y="181"/>
                  </a:lnTo>
                  <a:lnTo>
                    <a:pt x="90" y="10404"/>
                  </a:lnTo>
                  <a:cubicBezTo>
                    <a:pt x="45" y="10449"/>
                    <a:pt x="0" y="10494"/>
                    <a:pt x="0" y="10562"/>
                  </a:cubicBezTo>
                  <a:cubicBezTo>
                    <a:pt x="0" y="10629"/>
                    <a:pt x="23" y="10674"/>
                    <a:pt x="68" y="10719"/>
                  </a:cubicBezTo>
                  <a:cubicBezTo>
                    <a:pt x="68" y="10719"/>
                    <a:pt x="90" y="10719"/>
                    <a:pt x="90" y="10742"/>
                  </a:cubicBezTo>
                  <a:lnTo>
                    <a:pt x="18251" y="21093"/>
                  </a:lnTo>
                  <a:lnTo>
                    <a:pt x="18251" y="21093"/>
                  </a:lnTo>
                  <a:cubicBezTo>
                    <a:pt x="18213" y="21069"/>
                    <a:pt x="18195" y="21026"/>
                    <a:pt x="18195" y="20965"/>
                  </a:cubicBezTo>
                  <a:cubicBezTo>
                    <a:pt x="18195" y="20897"/>
                    <a:pt x="18240" y="20830"/>
                    <a:pt x="18285" y="20807"/>
                  </a:cubicBezTo>
                  <a:lnTo>
                    <a:pt x="18577" y="20650"/>
                  </a:lnTo>
                  <a:lnTo>
                    <a:pt x="18577" y="496"/>
                  </a:lnTo>
                  <a:lnTo>
                    <a:pt x="18285" y="339"/>
                  </a:lnTo>
                  <a:cubicBezTo>
                    <a:pt x="18240" y="294"/>
                    <a:pt x="18195" y="249"/>
                    <a:pt x="18195" y="181"/>
                  </a:cubicBezTo>
                  <a:cubicBezTo>
                    <a:pt x="18195" y="113"/>
                    <a:pt x="18240" y="46"/>
                    <a:pt x="18285" y="1"/>
                  </a:cubicBezTo>
                  <a:close/>
                  <a:moveTo>
                    <a:pt x="18251" y="21093"/>
                  </a:moveTo>
                  <a:cubicBezTo>
                    <a:pt x="18254" y="21096"/>
                    <a:pt x="18258" y="21098"/>
                    <a:pt x="18262" y="21100"/>
                  </a:cubicBezTo>
                  <a:lnTo>
                    <a:pt x="18251" y="2109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3351475" y="1277875"/>
              <a:ext cx="454875" cy="524675"/>
            </a:xfrm>
            <a:custGeom>
              <a:avLst/>
              <a:gdLst/>
              <a:ahLst/>
              <a:cxnLst/>
              <a:rect l="l" t="t" r="r" b="b"/>
              <a:pathLst>
                <a:path w="18195" h="20987" extrusionOk="0">
                  <a:moveTo>
                    <a:pt x="17969" y="0"/>
                  </a:moveTo>
                  <a:cubicBezTo>
                    <a:pt x="17947" y="0"/>
                    <a:pt x="17924" y="23"/>
                    <a:pt x="17924" y="23"/>
                  </a:cubicBezTo>
                  <a:lnTo>
                    <a:pt x="17969" y="0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17834" y="496"/>
                  </a:lnTo>
                  <a:close/>
                  <a:moveTo>
                    <a:pt x="17924" y="23"/>
                  </a:moveTo>
                  <a:lnTo>
                    <a:pt x="17632" y="180"/>
                  </a:lnTo>
                  <a:lnTo>
                    <a:pt x="0" y="10268"/>
                  </a:lnTo>
                  <a:lnTo>
                    <a:pt x="0" y="10899"/>
                  </a:lnTo>
                  <a:lnTo>
                    <a:pt x="17632" y="20987"/>
                  </a:lnTo>
                  <a:lnTo>
                    <a:pt x="17924" y="20807"/>
                  </a:lnTo>
                  <a:lnTo>
                    <a:pt x="17947" y="20807"/>
                  </a:lnTo>
                  <a:lnTo>
                    <a:pt x="18195" y="20649"/>
                  </a:lnTo>
                  <a:lnTo>
                    <a:pt x="18195" y="518"/>
                  </a:lnTo>
                  <a:lnTo>
                    <a:pt x="17924" y="361"/>
                  </a:lnTo>
                  <a:cubicBezTo>
                    <a:pt x="17857" y="315"/>
                    <a:pt x="17834" y="248"/>
                    <a:pt x="17834" y="180"/>
                  </a:cubicBezTo>
                  <a:cubicBezTo>
                    <a:pt x="17834" y="113"/>
                    <a:pt x="17857" y="68"/>
                    <a:pt x="17924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4261175" y="1279550"/>
              <a:ext cx="454900" cy="523000"/>
            </a:xfrm>
            <a:custGeom>
              <a:avLst/>
              <a:gdLst/>
              <a:ahLst/>
              <a:cxnLst/>
              <a:rect l="l" t="t" r="r" b="b"/>
              <a:pathLst>
                <a:path w="18196" h="20920" extrusionOk="0">
                  <a:moveTo>
                    <a:pt x="17835" y="429"/>
                  </a:moveTo>
                  <a:lnTo>
                    <a:pt x="17835" y="20582"/>
                  </a:lnTo>
                  <a:lnTo>
                    <a:pt x="204" y="10517"/>
                  </a:lnTo>
                  <a:lnTo>
                    <a:pt x="17835" y="429"/>
                  </a:lnTo>
                  <a:close/>
                  <a:moveTo>
                    <a:pt x="17835" y="1"/>
                  </a:moveTo>
                  <a:lnTo>
                    <a:pt x="17632" y="113"/>
                  </a:lnTo>
                  <a:lnTo>
                    <a:pt x="1" y="10201"/>
                  </a:lnTo>
                  <a:lnTo>
                    <a:pt x="1" y="10832"/>
                  </a:lnTo>
                  <a:lnTo>
                    <a:pt x="17632" y="20920"/>
                  </a:lnTo>
                  <a:lnTo>
                    <a:pt x="17925" y="20740"/>
                  </a:lnTo>
                  <a:cubicBezTo>
                    <a:pt x="17947" y="20740"/>
                    <a:pt x="17970" y="20717"/>
                    <a:pt x="18015" y="20717"/>
                  </a:cubicBezTo>
                  <a:cubicBezTo>
                    <a:pt x="18038" y="20717"/>
                    <a:pt x="18083" y="20740"/>
                    <a:pt x="18105" y="20740"/>
                  </a:cubicBezTo>
                  <a:cubicBezTo>
                    <a:pt x="18173" y="20785"/>
                    <a:pt x="18195" y="20852"/>
                    <a:pt x="18195" y="20920"/>
                  </a:cubicBezTo>
                  <a:lnTo>
                    <a:pt x="18195" y="20897"/>
                  </a:lnTo>
                  <a:lnTo>
                    <a:pt x="18195" y="226"/>
                  </a:lnTo>
                  <a:lnTo>
                    <a:pt x="18105" y="271"/>
                  </a:lnTo>
                  <a:cubicBezTo>
                    <a:pt x="18083" y="294"/>
                    <a:pt x="18038" y="294"/>
                    <a:pt x="18015" y="294"/>
                  </a:cubicBezTo>
                  <a:cubicBezTo>
                    <a:pt x="17970" y="294"/>
                    <a:pt x="17947" y="294"/>
                    <a:pt x="17925" y="271"/>
                  </a:cubicBezTo>
                  <a:cubicBezTo>
                    <a:pt x="17857" y="248"/>
                    <a:pt x="17835" y="181"/>
                    <a:pt x="17835" y="113"/>
                  </a:cubicBezTo>
                  <a:lnTo>
                    <a:pt x="1783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4261175" y="1797475"/>
              <a:ext cx="454900" cy="524675"/>
            </a:xfrm>
            <a:custGeom>
              <a:avLst/>
              <a:gdLst/>
              <a:ahLst/>
              <a:cxnLst/>
              <a:rect l="l" t="t" r="r" b="b"/>
              <a:pathLst>
                <a:path w="18196" h="20987" extrusionOk="0">
                  <a:moveTo>
                    <a:pt x="17835" y="518"/>
                  </a:moveTo>
                  <a:lnTo>
                    <a:pt x="17835" y="20671"/>
                  </a:lnTo>
                  <a:lnTo>
                    <a:pt x="204" y="10583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23"/>
                    <a:pt x="17925" y="23"/>
                  </a:cubicBezTo>
                  <a:lnTo>
                    <a:pt x="17632" y="203"/>
                  </a:lnTo>
                  <a:lnTo>
                    <a:pt x="1" y="10268"/>
                  </a:lnTo>
                  <a:lnTo>
                    <a:pt x="1" y="10921"/>
                  </a:lnTo>
                  <a:lnTo>
                    <a:pt x="17632" y="20987"/>
                  </a:lnTo>
                  <a:lnTo>
                    <a:pt x="17925" y="20829"/>
                  </a:lnTo>
                  <a:cubicBezTo>
                    <a:pt x="17947" y="20807"/>
                    <a:pt x="17970" y="20784"/>
                    <a:pt x="18015" y="20784"/>
                  </a:cubicBezTo>
                  <a:cubicBezTo>
                    <a:pt x="18038" y="20784"/>
                    <a:pt x="18083" y="20807"/>
                    <a:pt x="18105" y="20829"/>
                  </a:cubicBezTo>
                  <a:cubicBezTo>
                    <a:pt x="18173" y="20852"/>
                    <a:pt x="18195" y="20919"/>
                    <a:pt x="18195" y="20987"/>
                  </a:cubicBezTo>
                  <a:lnTo>
                    <a:pt x="18195" y="203"/>
                  </a:lnTo>
                  <a:cubicBezTo>
                    <a:pt x="18195" y="135"/>
                    <a:pt x="18173" y="68"/>
                    <a:pt x="18105" y="23"/>
                  </a:cubicBezTo>
                  <a:cubicBezTo>
                    <a:pt x="18083" y="23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4261175" y="2317050"/>
              <a:ext cx="454900" cy="524700"/>
            </a:xfrm>
            <a:custGeom>
              <a:avLst/>
              <a:gdLst/>
              <a:ahLst/>
              <a:cxnLst/>
              <a:rect l="l" t="t" r="r" b="b"/>
              <a:pathLst>
                <a:path w="18196" h="20988" extrusionOk="0">
                  <a:moveTo>
                    <a:pt x="17835" y="519"/>
                  </a:moveTo>
                  <a:lnTo>
                    <a:pt x="17835" y="20672"/>
                  </a:lnTo>
                  <a:lnTo>
                    <a:pt x="204" y="10607"/>
                  </a:lnTo>
                  <a:lnTo>
                    <a:pt x="17835" y="519"/>
                  </a:lnTo>
                  <a:close/>
                  <a:moveTo>
                    <a:pt x="18015" y="1"/>
                  </a:moveTo>
                  <a:cubicBezTo>
                    <a:pt x="17970" y="1"/>
                    <a:pt x="17947" y="24"/>
                    <a:pt x="17925" y="46"/>
                  </a:cubicBezTo>
                  <a:lnTo>
                    <a:pt x="17632" y="204"/>
                  </a:lnTo>
                  <a:lnTo>
                    <a:pt x="1" y="10269"/>
                  </a:lnTo>
                  <a:lnTo>
                    <a:pt x="1" y="10584"/>
                  </a:lnTo>
                  <a:lnTo>
                    <a:pt x="1" y="10607"/>
                  </a:lnTo>
                  <a:lnTo>
                    <a:pt x="1" y="10922"/>
                  </a:lnTo>
                  <a:lnTo>
                    <a:pt x="17632" y="20988"/>
                  </a:lnTo>
                  <a:lnTo>
                    <a:pt x="17925" y="20830"/>
                  </a:lnTo>
                  <a:cubicBezTo>
                    <a:pt x="17947" y="20807"/>
                    <a:pt x="17970" y="20807"/>
                    <a:pt x="18015" y="20807"/>
                  </a:cubicBezTo>
                  <a:cubicBezTo>
                    <a:pt x="18038" y="20807"/>
                    <a:pt x="18083" y="20807"/>
                    <a:pt x="18105" y="20830"/>
                  </a:cubicBezTo>
                  <a:cubicBezTo>
                    <a:pt x="18173" y="20875"/>
                    <a:pt x="18195" y="20920"/>
                    <a:pt x="18195" y="20988"/>
                  </a:cubicBezTo>
                  <a:lnTo>
                    <a:pt x="18195" y="204"/>
                  </a:lnTo>
                  <a:cubicBezTo>
                    <a:pt x="18195" y="136"/>
                    <a:pt x="18173" y="69"/>
                    <a:pt x="18105" y="46"/>
                  </a:cubicBezTo>
                  <a:cubicBezTo>
                    <a:pt x="18083" y="24"/>
                    <a:pt x="18038" y="1"/>
                    <a:pt x="180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4261175" y="2837225"/>
              <a:ext cx="454900" cy="524675"/>
            </a:xfrm>
            <a:custGeom>
              <a:avLst/>
              <a:gdLst/>
              <a:ahLst/>
              <a:cxnLst/>
              <a:rect l="l" t="t" r="r" b="b"/>
              <a:pathLst>
                <a:path w="18196" h="20987" extrusionOk="0">
                  <a:moveTo>
                    <a:pt x="17835" y="518"/>
                  </a:moveTo>
                  <a:lnTo>
                    <a:pt x="17835" y="20649"/>
                  </a:lnTo>
                  <a:lnTo>
                    <a:pt x="204" y="10584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0"/>
                    <a:pt x="17925" y="23"/>
                  </a:cubicBezTo>
                  <a:lnTo>
                    <a:pt x="17632" y="181"/>
                  </a:lnTo>
                  <a:lnTo>
                    <a:pt x="1" y="10268"/>
                  </a:lnTo>
                  <a:lnTo>
                    <a:pt x="1" y="10899"/>
                  </a:lnTo>
                  <a:lnTo>
                    <a:pt x="17632" y="20987"/>
                  </a:lnTo>
                  <a:lnTo>
                    <a:pt x="17925" y="20807"/>
                  </a:lnTo>
                  <a:cubicBezTo>
                    <a:pt x="17947" y="20807"/>
                    <a:pt x="17970" y="20784"/>
                    <a:pt x="18015" y="20784"/>
                  </a:cubicBezTo>
                  <a:cubicBezTo>
                    <a:pt x="18038" y="20784"/>
                    <a:pt x="18083" y="20807"/>
                    <a:pt x="18105" y="20807"/>
                  </a:cubicBezTo>
                  <a:cubicBezTo>
                    <a:pt x="18173" y="20852"/>
                    <a:pt x="18195" y="20919"/>
                    <a:pt x="18195" y="20987"/>
                  </a:cubicBezTo>
                  <a:lnTo>
                    <a:pt x="18195" y="181"/>
                  </a:lnTo>
                  <a:cubicBezTo>
                    <a:pt x="18195" y="113"/>
                    <a:pt x="18173" y="68"/>
                    <a:pt x="18105" y="23"/>
                  </a:cubicBezTo>
                  <a:cubicBezTo>
                    <a:pt x="18083" y="0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4261175" y="3356825"/>
              <a:ext cx="454900" cy="524675"/>
            </a:xfrm>
            <a:custGeom>
              <a:avLst/>
              <a:gdLst/>
              <a:ahLst/>
              <a:cxnLst/>
              <a:rect l="l" t="t" r="r" b="b"/>
              <a:pathLst>
                <a:path w="18196" h="20987" extrusionOk="0">
                  <a:moveTo>
                    <a:pt x="17835" y="518"/>
                  </a:moveTo>
                  <a:lnTo>
                    <a:pt x="17835" y="20672"/>
                  </a:lnTo>
                  <a:lnTo>
                    <a:pt x="204" y="10584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23"/>
                    <a:pt x="17925" y="23"/>
                  </a:cubicBezTo>
                  <a:lnTo>
                    <a:pt x="17632" y="203"/>
                  </a:lnTo>
                  <a:lnTo>
                    <a:pt x="1" y="10268"/>
                  </a:lnTo>
                  <a:lnTo>
                    <a:pt x="1" y="10584"/>
                  </a:lnTo>
                  <a:lnTo>
                    <a:pt x="1" y="10921"/>
                  </a:lnTo>
                  <a:lnTo>
                    <a:pt x="17632" y="20987"/>
                  </a:lnTo>
                  <a:lnTo>
                    <a:pt x="17925" y="20829"/>
                  </a:lnTo>
                  <a:cubicBezTo>
                    <a:pt x="17947" y="20807"/>
                    <a:pt x="17970" y="20807"/>
                    <a:pt x="18015" y="20807"/>
                  </a:cubicBezTo>
                  <a:cubicBezTo>
                    <a:pt x="18038" y="20807"/>
                    <a:pt x="18083" y="20807"/>
                    <a:pt x="18105" y="20829"/>
                  </a:cubicBezTo>
                  <a:cubicBezTo>
                    <a:pt x="18173" y="20852"/>
                    <a:pt x="18195" y="20919"/>
                    <a:pt x="18195" y="20987"/>
                  </a:cubicBezTo>
                  <a:lnTo>
                    <a:pt x="18195" y="203"/>
                  </a:lnTo>
                  <a:cubicBezTo>
                    <a:pt x="18195" y="135"/>
                    <a:pt x="18173" y="68"/>
                    <a:pt x="18105" y="23"/>
                  </a:cubicBezTo>
                  <a:cubicBezTo>
                    <a:pt x="18083" y="23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4261175" y="3876975"/>
              <a:ext cx="454900" cy="524125"/>
            </a:xfrm>
            <a:custGeom>
              <a:avLst/>
              <a:gdLst/>
              <a:ahLst/>
              <a:cxnLst/>
              <a:rect l="l" t="t" r="r" b="b"/>
              <a:pathLst>
                <a:path w="18196" h="20965" extrusionOk="0">
                  <a:moveTo>
                    <a:pt x="17835" y="496"/>
                  </a:moveTo>
                  <a:lnTo>
                    <a:pt x="17835" y="20649"/>
                  </a:lnTo>
                  <a:lnTo>
                    <a:pt x="204" y="10584"/>
                  </a:lnTo>
                  <a:lnTo>
                    <a:pt x="17835" y="496"/>
                  </a:lnTo>
                  <a:close/>
                  <a:moveTo>
                    <a:pt x="18015" y="1"/>
                  </a:moveTo>
                  <a:cubicBezTo>
                    <a:pt x="17970" y="1"/>
                    <a:pt x="17947" y="1"/>
                    <a:pt x="17925" y="23"/>
                  </a:cubicBezTo>
                  <a:lnTo>
                    <a:pt x="17632" y="181"/>
                  </a:lnTo>
                  <a:lnTo>
                    <a:pt x="1" y="10246"/>
                  </a:lnTo>
                  <a:lnTo>
                    <a:pt x="1" y="10899"/>
                  </a:lnTo>
                  <a:lnTo>
                    <a:pt x="17632" y="20965"/>
                  </a:lnTo>
                  <a:lnTo>
                    <a:pt x="17925" y="20807"/>
                  </a:lnTo>
                  <a:cubicBezTo>
                    <a:pt x="17947" y="20784"/>
                    <a:pt x="17970" y="20784"/>
                    <a:pt x="18015" y="20784"/>
                  </a:cubicBezTo>
                  <a:cubicBezTo>
                    <a:pt x="18038" y="20784"/>
                    <a:pt x="18083" y="20784"/>
                    <a:pt x="18105" y="20807"/>
                  </a:cubicBezTo>
                  <a:cubicBezTo>
                    <a:pt x="18173" y="20852"/>
                    <a:pt x="18195" y="20897"/>
                    <a:pt x="18195" y="20965"/>
                  </a:cubicBezTo>
                  <a:lnTo>
                    <a:pt x="18195" y="181"/>
                  </a:lnTo>
                  <a:cubicBezTo>
                    <a:pt x="18195" y="113"/>
                    <a:pt x="18173" y="46"/>
                    <a:pt x="18105" y="23"/>
                  </a:cubicBezTo>
                  <a:cubicBezTo>
                    <a:pt x="18083" y="1"/>
                    <a:pt x="18038" y="1"/>
                    <a:pt x="180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4707025" y="757700"/>
              <a:ext cx="463900" cy="529200"/>
            </a:xfrm>
            <a:custGeom>
              <a:avLst/>
              <a:gdLst/>
              <a:ahLst/>
              <a:cxnLst/>
              <a:rect l="l" t="t" r="r" b="b"/>
              <a:pathLst>
                <a:path w="18556" h="21168" extrusionOk="0">
                  <a:moveTo>
                    <a:pt x="361" y="519"/>
                  </a:moveTo>
                  <a:lnTo>
                    <a:pt x="17993" y="10584"/>
                  </a:lnTo>
                  <a:lnTo>
                    <a:pt x="361" y="20672"/>
                  </a:lnTo>
                  <a:lnTo>
                    <a:pt x="361" y="519"/>
                  </a:lnTo>
                  <a:close/>
                  <a:moveTo>
                    <a:pt x="181" y="1"/>
                  </a:moveTo>
                  <a:cubicBezTo>
                    <a:pt x="136" y="1"/>
                    <a:pt x="113" y="23"/>
                    <a:pt x="91" y="2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23" y="91"/>
                    <a:pt x="1" y="136"/>
                    <a:pt x="1" y="204"/>
                  </a:cubicBezTo>
                  <a:lnTo>
                    <a:pt x="1" y="20987"/>
                  </a:lnTo>
                  <a:cubicBezTo>
                    <a:pt x="1" y="21055"/>
                    <a:pt x="23" y="21122"/>
                    <a:pt x="91" y="21145"/>
                  </a:cubicBezTo>
                  <a:cubicBezTo>
                    <a:pt x="113" y="21168"/>
                    <a:pt x="136" y="21168"/>
                    <a:pt x="181" y="21168"/>
                  </a:cubicBezTo>
                  <a:cubicBezTo>
                    <a:pt x="204" y="21168"/>
                    <a:pt x="249" y="21168"/>
                    <a:pt x="271" y="21145"/>
                  </a:cubicBezTo>
                  <a:lnTo>
                    <a:pt x="361" y="21100"/>
                  </a:lnTo>
                  <a:lnTo>
                    <a:pt x="564" y="20987"/>
                  </a:lnTo>
                  <a:lnTo>
                    <a:pt x="18195" y="10922"/>
                  </a:lnTo>
                  <a:lnTo>
                    <a:pt x="18465" y="10764"/>
                  </a:lnTo>
                  <a:cubicBezTo>
                    <a:pt x="18533" y="10719"/>
                    <a:pt x="18555" y="10652"/>
                    <a:pt x="18555" y="10584"/>
                  </a:cubicBezTo>
                  <a:cubicBezTo>
                    <a:pt x="18555" y="10539"/>
                    <a:pt x="18533" y="10472"/>
                    <a:pt x="18488" y="10449"/>
                  </a:cubicBezTo>
                  <a:cubicBezTo>
                    <a:pt x="18488" y="10449"/>
                    <a:pt x="18465" y="10427"/>
                    <a:pt x="18465" y="10427"/>
                  </a:cubicBezTo>
                  <a:lnTo>
                    <a:pt x="271" y="23"/>
                  </a:lnTo>
                  <a:cubicBezTo>
                    <a:pt x="249" y="23"/>
                    <a:pt x="204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2432750" y="1277875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330" y="0"/>
                  </a:moveTo>
                  <a:cubicBezTo>
                    <a:pt x="18319" y="0"/>
                    <a:pt x="18313" y="6"/>
                    <a:pt x="18307" y="12"/>
                  </a:cubicBezTo>
                  <a:lnTo>
                    <a:pt x="18307" y="12"/>
                  </a:lnTo>
                  <a:lnTo>
                    <a:pt x="18330" y="0"/>
                  </a:lnTo>
                  <a:close/>
                  <a:moveTo>
                    <a:pt x="18307" y="12"/>
                  </a:moveTo>
                  <a:lnTo>
                    <a:pt x="18285" y="23"/>
                  </a:lnTo>
                  <a:cubicBezTo>
                    <a:pt x="18296" y="23"/>
                    <a:pt x="18302" y="17"/>
                    <a:pt x="18307" y="12"/>
                  </a:cubicBez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85" y="23"/>
                  </a:moveTo>
                  <a:lnTo>
                    <a:pt x="17992" y="180"/>
                  </a:lnTo>
                  <a:lnTo>
                    <a:pt x="383" y="10268"/>
                  </a:lnTo>
                  <a:lnTo>
                    <a:pt x="113" y="10403"/>
                  </a:lnTo>
                  <a:lnTo>
                    <a:pt x="91" y="10426"/>
                  </a:lnTo>
                  <a:cubicBezTo>
                    <a:pt x="46" y="10448"/>
                    <a:pt x="1" y="10516"/>
                    <a:pt x="1" y="10584"/>
                  </a:cubicBezTo>
                  <a:cubicBezTo>
                    <a:pt x="1" y="10651"/>
                    <a:pt x="46" y="10719"/>
                    <a:pt x="91" y="10741"/>
                  </a:cubicBezTo>
                  <a:lnTo>
                    <a:pt x="383" y="10899"/>
                  </a:lnTo>
                  <a:lnTo>
                    <a:pt x="17992" y="20987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55" y="20649"/>
                  </a:lnTo>
                  <a:lnTo>
                    <a:pt x="18555" y="518"/>
                  </a:lnTo>
                  <a:lnTo>
                    <a:pt x="18285" y="361"/>
                  </a:lnTo>
                  <a:cubicBezTo>
                    <a:pt x="18217" y="315"/>
                    <a:pt x="18195" y="248"/>
                    <a:pt x="18195" y="180"/>
                  </a:cubicBezTo>
                  <a:cubicBezTo>
                    <a:pt x="18195" y="113"/>
                    <a:pt x="18217" y="68"/>
                    <a:pt x="18285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2432750" y="179802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61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136" y="10381"/>
                  </a:lnTo>
                  <a:lnTo>
                    <a:pt x="91" y="10404"/>
                  </a:lnTo>
                  <a:cubicBezTo>
                    <a:pt x="46" y="10449"/>
                    <a:pt x="1" y="10494"/>
                    <a:pt x="1" y="10561"/>
                  </a:cubicBezTo>
                  <a:cubicBezTo>
                    <a:pt x="1" y="10629"/>
                    <a:pt x="46" y="10697"/>
                    <a:pt x="91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285" y="20785"/>
                    <a:pt x="18307" y="20785"/>
                    <a:pt x="18307" y="20785"/>
                  </a:cubicBezTo>
                  <a:lnTo>
                    <a:pt x="18555" y="20649"/>
                  </a:lnTo>
                  <a:lnTo>
                    <a:pt x="18555" y="496"/>
                  </a:lnTo>
                  <a:lnTo>
                    <a:pt x="18285" y="338"/>
                  </a:lnTo>
                  <a:cubicBezTo>
                    <a:pt x="18217" y="293"/>
                    <a:pt x="18195" y="248"/>
                    <a:pt x="18195" y="181"/>
                  </a:cubicBezTo>
                  <a:cubicBezTo>
                    <a:pt x="18195" y="113"/>
                    <a:pt x="18217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2432750" y="231762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307" y="1"/>
                  </a:moveTo>
                  <a:cubicBezTo>
                    <a:pt x="18307" y="1"/>
                    <a:pt x="18285" y="1"/>
                    <a:pt x="18285" y="23"/>
                  </a:cubicBezTo>
                  <a:lnTo>
                    <a:pt x="18307" y="1"/>
                  </a:lnTo>
                  <a:close/>
                  <a:moveTo>
                    <a:pt x="18285" y="23"/>
                  </a:moveTo>
                  <a:lnTo>
                    <a:pt x="18285" y="23"/>
                  </a:lnTo>
                  <a:cubicBezTo>
                    <a:pt x="18271" y="28"/>
                    <a:pt x="18258" y="35"/>
                    <a:pt x="18248" y="43"/>
                  </a:cubicBezTo>
                  <a:lnTo>
                    <a:pt x="18248" y="43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48" y="43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113" y="10404"/>
                  </a:lnTo>
                  <a:lnTo>
                    <a:pt x="91" y="10404"/>
                  </a:lnTo>
                  <a:cubicBezTo>
                    <a:pt x="46" y="10449"/>
                    <a:pt x="1" y="10516"/>
                    <a:pt x="1" y="10584"/>
                  </a:cubicBezTo>
                  <a:cubicBezTo>
                    <a:pt x="1" y="10651"/>
                    <a:pt x="46" y="10696"/>
                    <a:pt x="91" y="10741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55" y="20649"/>
                  </a:lnTo>
                  <a:lnTo>
                    <a:pt x="18555" y="496"/>
                  </a:lnTo>
                  <a:lnTo>
                    <a:pt x="18285" y="338"/>
                  </a:lnTo>
                  <a:cubicBezTo>
                    <a:pt x="18217" y="316"/>
                    <a:pt x="18195" y="248"/>
                    <a:pt x="18195" y="181"/>
                  </a:cubicBezTo>
                  <a:cubicBezTo>
                    <a:pt x="18195" y="127"/>
                    <a:pt x="18209" y="74"/>
                    <a:pt x="18248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2"/>
            <p:cNvSpPr/>
            <p:nvPr/>
          </p:nvSpPr>
          <p:spPr>
            <a:xfrm>
              <a:off x="2432750" y="283777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27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7992" y="159"/>
                  </a:lnTo>
                  <a:lnTo>
                    <a:pt x="383" y="10246"/>
                  </a:lnTo>
                  <a:lnTo>
                    <a:pt x="136" y="10382"/>
                  </a:lnTo>
                  <a:lnTo>
                    <a:pt x="91" y="10404"/>
                  </a:lnTo>
                  <a:cubicBezTo>
                    <a:pt x="46" y="10427"/>
                    <a:pt x="1" y="10494"/>
                    <a:pt x="1" y="10562"/>
                  </a:cubicBezTo>
                  <a:cubicBezTo>
                    <a:pt x="1" y="10629"/>
                    <a:pt x="46" y="10697"/>
                    <a:pt x="91" y="10719"/>
                  </a:cubicBezTo>
                  <a:lnTo>
                    <a:pt x="383" y="10877"/>
                  </a:lnTo>
                  <a:lnTo>
                    <a:pt x="17992" y="20965"/>
                  </a:lnTo>
                  <a:lnTo>
                    <a:pt x="18285" y="20785"/>
                  </a:lnTo>
                  <a:lnTo>
                    <a:pt x="18307" y="20785"/>
                  </a:lnTo>
                  <a:lnTo>
                    <a:pt x="18555" y="20627"/>
                  </a:lnTo>
                  <a:lnTo>
                    <a:pt x="18555" y="496"/>
                  </a:lnTo>
                  <a:lnTo>
                    <a:pt x="18285" y="339"/>
                  </a:lnTo>
                  <a:cubicBezTo>
                    <a:pt x="18217" y="294"/>
                    <a:pt x="18195" y="226"/>
                    <a:pt x="18195" y="159"/>
                  </a:cubicBezTo>
                  <a:cubicBezTo>
                    <a:pt x="18195" y="91"/>
                    <a:pt x="18217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2432750" y="335737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50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91" y="10404"/>
                  </a:lnTo>
                  <a:cubicBezTo>
                    <a:pt x="46" y="10449"/>
                    <a:pt x="1" y="10494"/>
                    <a:pt x="1" y="10562"/>
                  </a:cubicBezTo>
                  <a:cubicBezTo>
                    <a:pt x="1" y="10629"/>
                    <a:pt x="46" y="10697"/>
                    <a:pt x="91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7" y="20785"/>
                    <a:pt x="18307" y="20785"/>
                    <a:pt x="18330" y="20785"/>
                  </a:cubicBezTo>
                  <a:lnTo>
                    <a:pt x="18555" y="20650"/>
                  </a:lnTo>
                  <a:lnTo>
                    <a:pt x="18555" y="496"/>
                  </a:lnTo>
                  <a:lnTo>
                    <a:pt x="18285" y="339"/>
                  </a:lnTo>
                  <a:cubicBezTo>
                    <a:pt x="18217" y="293"/>
                    <a:pt x="18195" y="248"/>
                    <a:pt x="18195" y="181"/>
                  </a:cubicBezTo>
                  <a:cubicBezTo>
                    <a:pt x="18195" y="113"/>
                    <a:pt x="18217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2432750" y="387697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330" y="1"/>
                  </a:moveTo>
                  <a:cubicBezTo>
                    <a:pt x="18307" y="1"/>
                    <a:pt x="18307" y="1"/>
                    <a:pt x="18285" y="23"/>
                  </a:cubicBezTo>
                  <a:lnTo>
                    <a:pt x="18330" y="1"/>
                  </a:lnTo>
                  <a:close/>
                  <a:moveTo>
                    <a:pt x="18285" y="23"/>
                  </a:moveTo>
                  <a:lnTo>
                    <a:pt x="18285" y="23"/>
                  </a:lnTo>
                  <a:cubicBezTo>
                    <a:pt x="18271" y="28"/>
                    <a:pt x="18258" y="35"/>
                    <a:pt x="18248" y="43"/>
                  </a:cubicBezTo>
                  <a:lnTo>
                    <a:pt x="18248" y="43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48" y="43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113" y="10404"/>
                  </a:lnTo>
                  <a:lnTo>
                    <a:pt x="91" y="10404"/>
                  </a:lnTo>
                  <a:cubicBezTo>
                    <a:pt x="46" y="10449"/>
                    <a:pt x="1" y="10516"/>
                    <a:pt x="1" y="10584"/>
                  </a:cubicBezTo>
                  <a:cubicBezTo>
                    <a:pt x="1" y="10652"/>
                    <a:pt x="46" y="10697"/>
                    <a:pt x="91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55" y="20649"/>
                  </a:lnTo>
                  <a:lnTo>
                    <a:pt x="18555" y="496"/>
                  </a:lnTo>
                  <a:lnTo>
                    <a:pt x="18285" y="338"/>
                  </a:lnTo>
                  <a:cubicBezTo>
                    <a:pt x="18217" y="316"/>
                    <a:pt x="18195" y="248"/>
                    <a:pt x="18195" y="181"/>
                  </a:cubicBezTo>
                  <a:cubicBezTo>
                    <a:pt x="18195" y="128"/>
                    <a:pt x="18209" y="74"/>
                    <a:pt x="18248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2432750" y="4397150"/>
              <a:ext cx="463900" cy="527500"/>
            </a:xfrm>
            <a:custGeom>
              <a:avLst/>
              <a:gdLst/>
              <a:ahLst/>
              <a:cxnLst/>
              <a:rect l="l" t="t" r="r" b="b"/>
              <a:pathLst>
                <a:path w="18556" h="21100" extrusionOk="0">
                  <a:moveTo>
                    <a:pt x="18195" y="495"/>
                  </a:moveTo>
                  <a:lnTo>
                    <a:pt x="18195" y="20626"/>
                  </a:lnTo>
                  <a:lnTo>
                    <a:pt x="563" y="10561"/>
                  </a:lnTo>
                  <a:lnTo>
                    <a:pt x="18195" y="495"/>
                  </a:lnTo>
                  <a:close/>
                  <a:moveTo>
                    <a:pt x="18285" y="0"/>
                  </a:moveTo>
                  <a:lnTo>
                    <a:pt x="17992" y="158"/>
                  </a:lnTo>
                  <a:lnTo>
                    <a:pt x="383" y="10246"/>
                  </a:lnTo>
                  <a:lnTo>
                    <a:pt x="91" y="10403"/>
                  </a:lnTo>
                  <a:cubicBezTo>
                    <a:pt x="46" y="10426"/>
                    <a:pt x="1" y="10493"/>
                    <a:pt x="1" y="10561"/>
                  </a:cubicBezTo>
                  <a:cubicBezTo>
                    <a:pt x="1" y="10628"/>
                    <a:pt x="23" y="10673"/>
                    <a:pt x="68" y="10696"/>
                  </a:cubicBezTo>
                  <a:cubicBezTo>
                    <a:pt x="68" y="10718"/>
                    <a:pt x="91" y="10718"/>
                    <a:pt x="91" y="10718"/>
                  </a:cubicBezTo>
                  <a:lnTo>
                    <a:pt x="18255" y="21095"/>
                  </a:lnTo>
                  <a:lnTo>
                    <a:pt x="18255" y="21095"/>
                  </a:lnTo>
                  <a:cubicBezTo>
                    <a:pt x="18215" y="21069"/>
                    <a:pt x="18195" y="21006"/>
                    <a:pt x="18195" y="20964"/>
                  </a:cubicBezTo>
                  <a:cubicBezTo>
                    <a:pt x="18195" y="20896"/>
                    <a:pt x="18217" y="20829"/>
                    <a:pt x="18285" y="20806"/>
                  </a:cubicBezTo>
                  <a:lnTo>
                    <a:pt x="18555" y="20626"/>
                  </a:lnTo>
                  <a:lnTo>
                    <a:pt x="18555" y="495"/>
                  </a:lnTo>
                  <a:lnTo>
                    <a:pt x="18285" y="338"/>
                  </a:lnTo>
                  <a:cubicBezTo>
                    <a:pt x="18217" y="293"/>
                    <a:pt x="18195" y="225"/>
                    <a:pt x="18195" y="158"/>
                  </a:cubicBezTo>
                  <a:cubicBezTo>
                    <a:pt x="18195" y="90"/>
                    <a:pt x="18217" y="45"/>
                    <a:pt x="18285" y="0"/>
                  </a:cubicBezTo>
                  <a:close/>
                  <a:moveTo>
                    <a:pt x="18255" y="21095"/>
                  </a:moveTo>
                  <a:cubicBezTo>
                    <a:pt x="18257" y="21096"/>
                    <a:pt x="18260" y="21098"/>
                    <a:pt x="18262" y="21099"/>
                  </a:cubicBezTo>
                  <a:lnTo>
                    <a:pt x="18255" y="21095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3351475" y="179802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834" y="496"/>
                  </a:moveTo>
                  <a:lnTo>
                    <a:pt x="17834" y="20649"/>
                  </a:lnTo>
                  <a:lnTo>
                    <a:pt x="203" y="10561"/>
                  </a:lnTo>
                  <a:lnTo>
                    <a:pt x="17834" y="496"/>
                  </a:lnTo>
                  <a:close/>
                  <a:moveTo>
                    <a:pt x="17924" y="1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cubicBezTo>
                    <a:pt x="17924" y="20785"/>
                    <a:pt x="17924" y="20785"/>
                    <a:pt x="17947" y="20785"/>
                  </a:cubicBez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293"/>
                    <a:pt x="17834" y="248"/>
                    <a:pt x="17834" y="181"/>
                  </a:cubicBezTo>
                  <a:cubicBezTo>
                    <a:pt x="17834" y="113"/>
                    <a:pt x="17857" y="46"/>
                    <a:pt x="17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>
              <a:off x="3351475" y="231762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947" y="1"/>
                  </a:moveTo>
                  <a:cubicBezTo>
                    <a:pt x="17924" y="1"/>
                    <a:pt x="17924" y="1"/>
                    <a:pt x="17924" y="23"/>
                  </a:cubicBezTo>
                  <a:lnTo>
                    <a:pt x="17947" y="1"/>
                  </a:lnTo>
                  <a:close/>
                  <a:moveTo>
                    <a:pt x="17924" y="23"/>
                  </a:moveTo>
                  <a:lnTo>
                    <a:pt x="17924" y="23"/>
                  </a:lnTo>
                  <a:cubicBezTo>
                    <a:pt x="17910" y="28"/>
                    <a:pt x="17898" y="35"/>
                    <a:pt x="17887" y="43"/>
                  </a:cubicBezTo>
                  <a:lnTo>
                    <a:pt x="17887" y="43"/>
                  </a:lnTo>
                  <a:lnTo>
                    <a:pt x="17924" y="23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17834" y="496"/>
                  </a:lnTo>
                  <a:close/>
                  <a:moveTo>
                    <a:pt x="17887" y="43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561"/>
                  </a:lnTo>
                  <a:lnTo>
                    <a:pt x="0" y="10584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lnTo>
                    <a:pt x="17947" y="20807"/>
                  </a:ln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316"/>
                    <a:pt x="17834" y="248"/>
                    <a:pt x="17834" y="181"/>
                  </a:cubicBezTo>
                  <a:cubicBezTo>
                    <a:pt x="17834" y="127"/>
                    <a:pt x="17848" y="74"/>
                    <a:pt x="1788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3351475" y="28377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834" y="496"/>
                  </a:moveTo>
                  <a:lnTo>
                    <a:pt x="17834" y="20627"/>
                  </a:lnTo>
                  <a:lnTo>
                    <a:pt x="203" y="10562"/>
                  </a:lnTo>
                  <a:lnTo>
                    <a:pt x="17834" y="496"/>
                  </a:lnTo>
                  <a:close/>
                  <a:moveTo>
                    <a:pt x="17924" y="1"/>
                  </a:moveTo>
                  <a:lnTo>
                    <a:pt x="17632" y="159"/>
                  </a:lnTo>
                  <a:lnTo>
                    <a:pt x="0" y="10246"/>
                  </a:lnTo>
                  <a:lnTo>
                    <a:pt x="0" y="10877"/>
                  </a:lnTo>
                  <a:lnTo>
                    <a:pt x="17632" y="20965"/>
                  </a:lnTo>
                  <a:lnTo>
                    <a:pt x="17924" y="20785"/>
                  </a:lnTo>
                  <a:lnTo>
                    <a:pt x="17947" y="20785"/>
                  </a:lnTo>
                  <a:lnTo>
                    <a:pt x="18195" y="20627"/>
                  </a:lnTo>
                  <a:lnTo>
                    <a:pt x="18195" y="496"/>
                  </a:lnTo>
                  <a:lnTo>
                    <a:pt x="17924" y="339"/>
                  </a:lnTo>
                  <a:cubicBezTo>
                    <a:pt x="17857" y="294"/>
                    <a:pt x="17834" y="226"/>
                    <a:pt x="17834" y="159"/>
                  </a:cubicBezTo>
                  <a:cubicBezTo>
                    <a:pt x="17834" y="91"/>
                    <a:pt x="17857" y="46"/>
                    <a:pt x="17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3351475" y="33573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834" y="496"/>
                  </a:moveTo>
                  <a:lnTo>
                    <a:pt x="17834" y="20650"/>
                  </a:lnTo>
                  <a:lnTo>
                    <a:pt x="203" y="10562"/>
                  </a:lnTo>
                  <a:lnTo>
                    <a:pt x="17834" y="496"/>
                  </a:lnTo>
                  <a:close/>
                  <a:moveTo>
                    <a:pt x="17924" y="1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562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cubicBezTo>
                    <a:pt x="17924" y="20785"/>
                    <a:pt x="17947" y="20785"/>
                    <a:pt x="17969" y="20785"/>
                  </a:cubicBezTo>
                  <a:lnTo>
                    <a:pt x="18195" y="20650"/>
                  </a:lnTo>
                  <a:lnTo>
                    <a:pt x="18195" y="496"/>
                  </a:lnTo>
                  <a:lnTo>
                    <a:pt x="17924" y="339"/>
                  </a:lnTo>
                  <a:cubicBezTo>
                    <a:pt x="17857" y="293"/>
                    <a:pt x="17834" y="248"/>
                    <a:pt x="17834" y="181"/>
                  </a:cubicBezTo>
                  <a:cubicBezTo>
                    <a:pt x="17834" y="113"/>
                    <a:pt x="17857" y="46"/>
                    <a:pt x="17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351475" y="38769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969" y="1"/>
                  </a:moveTo>
                  <a:cubicBezTo>
                    <a:pt x="17947" y="1"/>
                    <a:pt x="17924" y="1"/>
                    <a:pt x="17924" y="23"/>
                  </a:cubicBezTo>
                  <a:lnTo>
                    <a:pt x="17969" y="1"/>
                  </a:lnTo>
                  <a:close/>
                  <a:moveTo>
                    <a:pt x="17924" y="23"/>
                  </a:moveTo>
                  <a:lnTo>
                    <a:pt x="17924" y="23"/>
                  </a:lnTo>
                  <a:cubicBezTo>
                    <a:pt x="17910" y="28"/>
                    <a:pt x="17898" y="35"/>
                    <a:pt x="17887" y="43"/>
                  </a:cubicBezTo>
                  <a:lnTo>
                    <a:pt x="17887" y="43"/>
                  </a:lnTo>
                  <a:lnTo>
                    <a:pt x="17924" y="23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17834" y="496"/>
                  </a:lnTo>
                  <a:close/>
                  <a:moveTo>
                    <a:pt x="17887" y="43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lnTo>
                    <a:pt x="17947" y="20807"/>
                  </a:ln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316"/>
                    <a:pt x="17834" y="248"/>
                    <a:pt x="17834" y="181"/>
                  </a:cubicBezTo>
                  <a:cubicBezTo>
                    <a:pt x="17834" y="128"/>
                    <a:pt x="17848" y="74"/>
                    <a:pt x="1788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351475" y="4397150"/>
              <a:ext cx="454875" cy="524100"/>
            </a:xfrm>
            <a:custGeom>
              <a:avLst/>
              <a:gdLst/>
              <a:ahLst/>
              <a:cxnLst/>
              <a:rect l="l" t="t" r="r" b="b"/>
              <a:pathLst>
                <a:path w="18195" h="20964" extrusionOk="0">
                  <a:moveTo>
                    <a:pt x="17834" y="495"/>
                  </a:moveTo>
                  <a:lnTo>
                    <a:pt x="17834" y="20626"/>
                  </a:lnTo>
                  <a:lnTo>
                    <a:pt x="203" y="10561"/>
                  </a:lnTo>
                  <a:lnTo>
                    <a:pt x="17834" y="495"/>
                  </a:lnTo>
                  <a:close/>
                  <a:moveTo>
                    <a:pt x="17924" y="0"/>
                  </a:moveTo>
                  <a:lnTo>
                    <a:pt x="17632" y="158"/>
                  </a:lnTo>
                  <a:lnTo>
                    <a:pt x="0" y="10246"/>
                  </a:lnTo>
                  <a:lnTo>
                    <a:pt x="0" y="10561"/>
                  </a:lnTo>
                  <a:lnTo>
                    <a:pt x="0" y="10876"/>
                  </a:lnTo>
                  <a:lnTo>
                    <a:pt x="17632" y="20964"/>
                  </a:lnTo>
                  <a:lnTo>
                    <a:pt x="17924" y="20784"/>
                  </a:lnTo>
                  <a:lnTo>
                    <a:pt x="17969" y="20784"/>
                  </a:lnTo>
                  <a:lnTo>
                    <a:pt x="18195" y="20626"/>
                  </a:lnTo>
                  <a:lnTo>
                    <a:pt x="18195" y="495"/>
                  </a:lnTo>
                  <a:lnTo>
                    <a:pt x="17924" y="338"/>
                  </a:lnTo>
                  <a:cubicBezTo>
                    <a:pt x="17857" y="293"/>
                    <a:pt x="17834" y="225"/>
                    <a:pt x="17834" y="158"/>
                  </a:cubicBezTo>
                  <a:cubicBezTo>
                    <a:pt x="17834" y="90"/>
                    <a:pt x="17857" y="45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3345275" y="4916725"/>
              <a:ext cx="461075" cy="528625"/>
            </a:xfrm>
            <a:custGeom>
              <a:avLst/>
              <a:gdLst/>
              <a:ahLst/>
              <a:cxnLst/>
              <a:rect l="l" t="t" r="r" b="b"/>
              <a:pathLst>
                <a:path w="18443" h="21145" extrusionOk="0">
                  <a:moveTo>
                    <a:pt x="1" y="10742"/>
                  </a:moveTo>
                  <a:lnTo>
                    <a:pt x="1" y="10742"/>
                  </a:lnTo>
                  <a:cubicBezTo>
                    <a:pt x="12" y="10753"/>
                    <a:pt x="24" y="10759"/>
                    <a:pt x="36" y="10762"/>
                  </a:cubicBezTo>
                  <a:lnTo>
                    <a:pt x="36" y="10762"/>
                  </a:lnTo>
                  <a:lnTo>
                    <a:pt x="1" y="10742"/>
                  </a:lnTo>
                  <a:close/>
                  <a:moveTo>
                    <a:pt x="18082" y="496"/>
                  </a:moveTo>
                  <a:lnTo>
                    <a:pt x="18082" y="20650"/>
                  </a:lnTo>
                  <a:lnTo>
                    <a:pt x="451" y="10562"/>
                  </a:lnTo>
                  <a:lnTo>
                    <a:pt x="18082" y="496"/>
                  </a:lnTo>
                  <a:close/>
                  <a:moveTo>
                    <a:pt x="18172" y="1"/>
                  </a:moveTo>
                  <a:lnTo>
                    <a:pt x="17880" y="181"/>
                  </a:lnTo>
                  <a:lnTo>
                    <a:pt x="248" y="10246"/>
                  </a:lnTo>
                  <a:lnTo>
                    <a:pt x="248" y="10562"/>
                  </a:lnTo>
                  <a:cubicBezTo>
                    <a:pt x="248" y="10629"/>
                    <a:pt x="226" y="10697"/>
                    <a:pt x="158" y="10742"/>
                  </a:cubicBezTo>
                  <a:cubicBezTo>
                    <a:pt x="136" y="10742"/>
                    <a:pt x="113" y="10764"/>
                    <a:pt x="68" y="10764"/>
                  </a:cubicBezTo>
                  <a:cubicBezTo>
                    <a:pt x="57" y="10764"/>
                    <a:pt x="46" y="10764"/>
                    <a:pt x="36" y="10762"/>
                  </a:cubicBezTo>
                  <a:lnTo>
                    <a:pt x="36" y="10762"/>
                  </a:lnTo>
                  <a:lnTo>
                    <a:pt x="18150" y="21122"/>
                  </a:lnTo>
                  <a:lnTo>
                    <a:pt x="18172" y="21122"/>
                  </a:lnTo>
                  <a:cubicBezTo>
                    <a:pt x="18195" y="21145"/>
                    <a:pt x="18240" y="21145"/>
                    <a:pt x="18263" y="21145"/>
                  </a:cubicBezTo>
                  <a:cubicBezTo>
                    <a:pt x="18285" y="21145"/>
                    <a:pt x="18330" y="21145"/>
                    <a:pt x="18353" y="21122"/>
                  </a:cubicBezTo>
                  <a:cubicBezTo>
                    <a:pt x="18420" y="21100"/>
                    <a:pt x="18443" y="21032"/>
                    <a:pt x="18443" y="20965"/>
                  </a:cubicBezTo>
                  <a:lnTo>
                    <a:pt x="18443" y="496"/>
                  </a:lnTo>
                  <a:lnTo>
                    <a:pt x="18172" y="339"/>
                  </a:lnTo>
                  <a:cubicBezTo>
                    <a:pt x="18105" y="316"/>
                    <a:pt x="18082" y="249"/>
                    <a:pt x="18082" y="181"/>
                  </a:cubicBezTo>
                  <a:cubicBezTo>
                    <a:pt x="18082" y="113"/>
                    <a:pt x="18105" y="46"/>
                    <a:pt x="18172" y="23"/>
                  </a:cubicBezTo>
                  <a:lnTo>
                    <a:pt x="1821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3797325" y="498200"/>
              <a:ext cx="463875" cy="524125"/>
            </a:xfrm>
            <a:custGeom>
              <a:avLst/>
              <a:gdLst/>
              <a:ahLst/>
              <a:cxnLst/>
              <a:rect l="l" t="t" r="r" b="b"/>
              <a:pathLst>
                <a:path w="18555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0"/>
                    <a:pt x="18285" y="23"/>
                  </a:cubicBezTo>
                  <a:lnTo>
                    <a:pt x="361" y="10268"/>
                  </a:lnTo>
                  <a:lnTo>
                    <a:pt x="113" y="10403"/>
                  </a:lnTo>
                  <a:lnTo>
                    <a:pt x="90" y="10426"/>
                  </a:lnTo>
                  <a:cubicBezTo>
                    <a:pt x="23" y="10448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41"/>
                  </a:cubicBezTo>
                  <a:lnTo>
                    <a:pt x="361" y="10899"/>
                  </a:lnTo>
                  <a:lnTo>
                    <a:pt x="17992" y="20964"/>
                  </a:lnTo>
                  <a:lnTo>
                    <a:pt x="18285" y="20807"/>
                  </a:lnTo>
                  <a:cubicBezTo>
                    <a:pt x="18307" y="20807"/>
                    <a:pt x="18352" y="20784"/>
                    <a:pt x="18375" y="20784"/>
                  </a:cubicBezTo>
                  <a:cubicBezTo>
                    <a:pt x="18397" y="20784"/>
                    <a:pt x="18442" y="20807"/>
                    <a:pt x="18465" y="20807"/>
                  </a:cubicBezTo>
                  <a:cubicBezTo>
                    <a:pt x="18532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2" y="68"/>
                    <a:pt x="18487" y="23"/>
                  </a:cubicBezTo>
                  <a:lnTo>
                    <a:pt x="18465" y="23"/>
                  </a:ln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3797325" y="101780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3" y="10583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23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35" y="10403"/>
                  </a:lnTo>
                  <a:lnTo>
                    <a:pt x="90" y="10426"/>
                  </a:lnTo>
                  <a:cubicBezTo>
                    <a:pt x="23" y="10471"/>
                    <a:pt x="0" y="10516"/>
                    <a:pt x="0" y="10583"/>
                  </a:cubicBezTo>
                  <a:cubicBezTo>
                    <a:pt x="0" y="10651"/>
                    <a:pt x="23" y="10718"/>
                    <a:pt x="90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7" y="20806"/>
                    <a:pt x="18352" y="20784"/>
                    <a:pt x="18375" y="20784"/>
                  </a:cubicBezTo>
                  <a:cubicBezTo>
                    <a:pt x="18397" y="20784"/>
                    <a:pt x="18442" y="20806"/>
                    <a:pt x="18465" y="20829"/>
                  </a:cubicBezTo>
                  <a:cubicBezTo>
                    <a:pt x="18532" y="20851"/>
                    <a:pt x="18555" y="20919"/>
                    <a:pt x="18555" y="20987"/>
                  </a:cubicBezTo>
                  <a:lnTo>
                    <a:pt x="18555" y="180"/>
                  </a:lnTo>
                  <a:cubicBezTo>
                    <a:pt x="18555" y="135"/>
                    <a:pt x="18532" y="68"/>
                    <a:pt x="18465" y="23"/>
                  </a:cubicBezTo>
                  <a:cubicBezTo>
                    <a:pt x="18442" y="23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3797325" y="1537375"/>
              <a:ext cx="463875" cy="524700"/>
            </a:xfrm>
            <a:custGeom>
              <a:avLst/>
              <a:gdLst/>
              <a:ahLst/>
              <a:cxnLst/>
              <a:rect l="l" t="t" r="r" b="b"/>
              <a:pathLst>
                <a:path w="18555" h="20988" extrusionOk="0">
                  <a:moveTo>
                    <a:pt x="18195" y="519"/>
                  </a:moveTo>
                  <a:lnTo>
                    <a:pt x="18195" y="20672"/>
                  </a:lnTo>
                  <a:lnTo>
                    <a:pt x="563" y="10607"/>
                  </a:lnTo>
                  <a:lnTo>
                    <a:pt x="18195" y="519"/>
                  </a:lnTo>
                  <a:close/>
                  <a:moveTo>
                    <a:pt x="18375" y="1"/>
                  </a:moveTo>
                  <a:cubicBezTo>
                    <a:pt x="18352" y="1"/>
                    <a:pt x="18307" y="23"/>
                    <a:pt x="18285" y="46"/>
                  </a:cubicBezTo>
                  <a:lnTo>
                    <a:pt x="17992" y="204"/>
                  </a:lnTo>
                  <a:lnTo>
                    <a:pt x="361" y="10269"/>
                  </a:lnTo>
                  <a:lnTo>
                    <a:pt x="113" y="10427"/>
                  </a:lnTo>
                  <a:lnTo>
                    <a:pt x="90" y="10427"/>
                  </a:lnTo>
                  <a:cubicBezTo>
                    <a:pt x="23" y="10472"/>
                    <a:pt x="0" y="10539"/>
                    <a:pt x="0" y="10607"/>
                  </a:cubicBezTo>
                  <a:cubicBezTo>
                    <a:pt x="0" y="10674"/>
                    <a:pt x="23" y="10719"/>
                    <a:pt x="90" y="10764"/>
                  </a:cubicBezTo>
                  <a:lnTo>
                    <a:pt x="361" y="10922"/>
                  </a:lnTo>
                  <a:lnTo>
                    <a:pt x="17992" y="20987"/>
                  </a:lnTo>
                  <a:lnTo>
                    <a:pt x="18285" y="20830"/>
                  </a:lnTo>
                  <a:cubicBezTo>
                    <a:pt x="18307" y="20807"/>
                    <a:pt x="18352" y="20807"/>
                    <a:pt x="18375" y="20807"/>
                  </a:cubicBezTo>
                  <a:cubicBezTo>
                    <a:pt x="18397" y="20807"/>
                    <a:pt x="18442" y="20807"/>
                    <a:pt x="18465" y="20830"/>
                  </a:cubicBezTo>
                  <a:cubicBezTo>
                    <a:pt x="18532" y="20852"/>
                    <a:pt x="18555" y="20920"/>
                    <a:pt x="18555" y="20987"/>
                  </a:cubicBezTo>
                  <a:lnTo>
                    <a:pt x="18555" y="204"/>
                  </a:lnTo>
                  <a:cubicBezTo>
                    <a:pt x="18555" y="136"/>
                    <a:pt x="18532" y="68"/>
                    <a:pt x="18465" y="46"/>
                  </a:cubicBezTo>
                  <a:cubicBezTo>
                    <a:pt x="18442" y="23"/>
                    <a:pt x="18397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3797325" y="205755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0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13" y="10404"/>
                  </a:lnTo>
                  <a:lnTo>
                    <a:pt x="90" y="10426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7" y="20807"/>
                    <a:pt x="18352" y="20784"/>
                    <a:pt x="18375" y="20784"/>
                  </a:cubicBezTo>
                  <a:cubicBezTo>
                    <a:pt x="18397" y="20784"/>
                    <a:pt x="18442" y="20807"/>
                    <a:pt x="18465" y="20807"/>
                  </a:cubicBezTo>
                  <a:cubicBezTo>
                    <a:pt x="18532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2" y="45"/>
                    <a:pt x="18465" y="23"/>
                  </a:cubicBez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797325" y="257715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0" y="10426"/>
                  </a:lnTo>
                  <a:cubicBezTo>
                    <a:pt x="23" y="10471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7" y="20807"/>
                    <a:pt x="18352" y="20807"/>
                    <a:pt x="18375" y="20807"/>
                  </a:cubicBezTo>
                  <a:cubicBezTo>
                    <a:pt x="18397" y="20807"/>
                    <a:pt x="18442" y="20807"/>
                    <a:pt x="18465" y="20829"/>
                  </a:cubicBezTo>
                  <a:cubicBezTo>
                    <a:pt x="18532" y="20852"/>
                    <a:pt x="18555" y="20919"/>
                    <a:pt x="18555" y="20987"/>
                  </a:cubicBezTo>
                  <a:lnTo>
                    <a:pt x="18555" y="203"/>
                  </a:lnTo>
                  <a:lnTo>
                    <a:pt x="18555" y="180"/>
                  </a:lnTo>
                  <a:cubicBezTo>
                    <a:pt x="18555" y="135"/>
                    <a:pt x="18532" y="68"/>
                    <a:pt x="18465" y="23"/>
                  </a:cubicBezTo>
                  <a:cubicBezTo>
                    <a:pt x="18442" y="23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797325" y="3097300"/>
              <a:ext cx="463875" cy="524125"/>
            </a:xfrm>
            <a:custGeom>
              <a:avLst/>
              <a:gdLst/>
              <a:ahLst/>
              <a:cxnLst/>
              <a:rect l="l" t="t" r="r" b="b"/>
              <a:pathLst>
                <a:path w="18555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18127" y="20604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2" y="1"/>
                    <a:pt x="18307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113" y="10404"/>
                  </a:lnTo>
                  <a:lnTo>
                    <a:pt x="90" y="10404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1"/>
                    <a:pt x="23" y="10696"/>
                    <a:pt x="90" y="10742"/>
                  </a:cubicBezTo>
                  <a:lnTo>
                    <a:pt x="361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7" y="20784"/>
                    <a:pt x="18352" y="20784"/>
                    <a:pt x="18375" y="20784"/>
                  </a:cubicBezTo>
                  <a:cubicBezTo>
                    <a:pt x="18397" y="20784"/>
                    <a:pt x="18442" y="20784"/>
                    <a:pt x="18465" y="20807"/>
                  </a:cubicBezTo>
                  <a:cubicBezTo>
                    <a:pt x="18532" y="20852"/>
                    <a:pt x="18555" y="20897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2" y="46"/>
                    <a:pt x="18465" y="23"/>
                  </a:cubicBezTo>
                  <a:cubicBezTo>
                    <a:pt x="18442" y="1"/>
                    <a:pt x="18397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797325" y="361690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0"/>
                    <a:pt x="18285" y="23"/>
                  </a:cubicBezTo>
                  <a:lnTo>
                    <a:pt x="17992" y="181"/>
                  </a:lnTo>
                  <a:lnTo>
                    <a:pt x="361" y="10269"/>
                  </a:lnTo>
                  <a:lnTo>
                    <a:pt x="135" y="10404"/>
                  </a:lnTo>
                  <a:lnTo>
                    <a:pt x="90" y="10426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7" y="20807"/>
                    <a:pt x="18352" y="20784"/>
                    <a:pt x="18375" y="20784"/>
                  </a:cubicBezTo>
                  <a:cubicBezTo>
                    <a:pt x="18397" y="20784"/>
                    <a:pt x="18442" y="20807"/>
                    <a:pt x="18465" y="20807"/>
                  </a:cubicBezTo>
                  <a:cubicBezTo>
                    <a:pt x="18532" y="20852"/>
                    <a:pt x="18555" y="20919"/>
                    <a:pt x="18555" y="20987"/>
                  </a:cubicBezTo>
                  <a:lnTo>
                    <a:pt x="18555" y="181"/>
                  </a:lnTo>
                  <a:cubicBezTo>
                    <a:pt x="18555" y="113"/>
                    <a:pt x="18532" y="68"/>
                    <a:pt x="18465" y="23"/>
                  </a:cubicBez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3797325" y="413650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72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0" y="10426"/>
                  </a:lnTo>
                  <a:cubicBezTo>
                    <a:pt x="23" y="10471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7" y="20807"/>
                    <a:pt x="18352" y="20807"/>
                    <a:pt x="18375" y="20807"/>
                  </a:cubicBezTo>
                  <a:cubicBezTo>
                    <a:pt x="18397" y="20807"/>
                    <a:pt x="18442" y="20807"/>
                    <a:pt x="18465" y="20829"/>
                  </a:cubicBezTo>
                  <a:cubicBezTo>
                    <a:pt x="18532" y="20852"/>
                    <a:pt x="18555" y="20919"/>
                    <a:pt x="18555" y="20987"/>
                  </a:cubicBezTo>
                  <a:lnTo>
                    <a:pt x="18555" y="203"/>
                  </a:lnTo>
                  <a:cubicBezTo>
                    <a:pt x="18555" y="135"/>
                    <a:pt x="18532" y="68"/>
                    <a:pt x="18465" y="23"/>
                  </a:cubicBezTo>
                  <a:cubicBezTo>
                    <a:pt x="18442" y="23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797325" y="4656650"/>
              <a:ext cx="463875" cy="529200"/>
            </a:xfrm>
            <a:custGeom>
              <a:avLst/>
              <a:gdLst/>
              <a:ahLst/>
              <a:cxnLst/>
              <a:rect l="l" t="t" r="r" b="b"/>
              <a:pathLst>
                <a:path w="18555" h="21168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2" y="1"/>
                    <a:pt x="18307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135" y="10404"/>
                  </a:lnTo>
                  <a:lnTo>
                    <a:pt x="90" y="10426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2"/>
                    <a:pt x="23" y="10719"/>
                    <a:pt x="90" y="10742"/>
                  </a:cubicBezTo>
                  <a:lnTo>
                    <a:pt x="361" y="10899"/>
                  </a:lnTo>
                  <a:lnTo>
                    <a:pt x="17992" y="20965"/>
                  </a:lnTo>
                  <a:lnTo>
                    <a:pt x="18285" y="21145"/>
                  </a:lnTo>
                  <a:cubicBezTo>
                    <a:pt x="18307" y="21145"/>
                    <a:pt x="18352" y="21167"/>
                    <a:pt x="18375" y="21167"/>
                  </a:cubicBezTo>
                  <a:cubicBezTo>
                    <a:pt x="18397" y="21167"/>
                    <a:pt x="18420" y="21167"/>
                    <a:pt x="18442" y="21145"/>
                  </a:cubicBezTo>
                  <a:lnTo>
                    <a:pt x="18465" y="21145"/>
                  </a:lnTo>
                  <a:cubicBezTo>
                    <a:pt x="18487" y="21122"/>
                    <a:pt x="18487" y="21122"/>
                    <a:pt x="18487" y="21122"/>
                  </a:cubicBezTo>
                  <a:cubicBezTo>
                    <a:pt x="18532" y="21077"/>
                    <a:pt x="18555" y="21032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2" y="46"/>
                    <a:pt x="18465" y="23"/>
                  </a:cubicBezTo>
                  <a:cubicBezTo>
                    <a:pt x="18442" y="1"/>
                    <a:pt x="18397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2887600" y="498200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496"/>
                  </a:lnTo>
                  <a:close/>
                  <a:moveTo>
                    <a:pt x="18308" y="0"/>
                  </a:moveTo>
                  <a:cubicBezTo>
                    <a:pt x="18308" y="23"/>
                    <a:pt x="18285" y="23"/>
                    <a:pt x="18285" y="23"/>
                  </a:cubicBezTo>
                  <a:lnTo>
                    <a:pt x="113" y="10403"/>
                  </a:lnTo>
                  <a:lnTo>
                    <a:pt x="91" y="10426"/>
                  </a:lnTo>
                  <a:cubicBezTo>
                    <a:pt x="23" y="10448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41"/>
                  </a:cubicBezTo>
                  <a:lnTo>
                    <a:pt x="361" y="10899"/>
                  </a:lnTo>
                  <a:lnTo>
                    <a:pt x="17992" y="20964"/>
                  </a:lnTo>
                  <a:lnTo>
                    <a:pt x="18285" y="20807"/>
                  </a:lnTo>
                  <a:cubicBezTo>
                    <a:pt x="18308" y="20807"/>
                    <a:pt x="18353" y="20784"/>
                    <a:pt x="18375" y="20784"/>
                  </a:cubicBezTo>
                  <a:cubicBezTo>
                    <a:pt x="18420" y="20784"/>
                    <a:pt x="18443" y="20807"/>
                    <a:pt x="18465" y="20807"/>
                  </a:cubicBezTo>
                  <a:cubicBezTo>
                    <a:pt x="18533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3" y="45"/>
                    <a:pt x="18465" y="23"/>
                  </a:cubicBezTo>
                  <a:cubicBezTo>
                    <a:pt x="18443" y="0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2887600" y="101780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4" y="10583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23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36" y="10403"/>
                  </a:lnTo>
                  <a:lnTo>
                    <a:pt x="91" y="10426"/>
                  </a:lnTo>
                  <a:cubicBezTo>
                    <a:pt x="23" y="10471"/>
                    <a:pt x="1" y="10516"/>
                    <a:pt x="1" y="10583"/>
                  </a:cubicBezTo>
                  <a:cubicBezTo>
                    <a:pt x="1" y="10651"/>
                    <a:pt x="23" y="10718"/>
                    <a:pt x="91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8" y="20806"/>
                    <a:pt x="18353" y="20784"/>
                    <a:pt x="18375" y="20784"/>
                  </a:cubicBezTo>
                  <a:cubicBezTo>
                    <a:pt x="18420" y="20784"/>
                    <a:pt x="18443" y="20806"/>
                    <a:pt x="18465" y="20829"/>
                  </a:cubicBezTo>
                  <a:cubicBezTo>
                    <a:pt x="18533" y="20851"/>
                    <a:pt x="18555" y="20919"/>
                    <a:pt x="18555" y="20987"/>
                  </a:cubicBezTo>
                  <a:lnTo>
                    <a:pt x="18555" y="180"/>
                  </a:lnTo>
                  <a:cubicBezTo>
                    <a:pt x="18555" y="135"/>
                    <a:pt x="18533" y="68"/>
                    <a:pt x="18465" y="23"/>
                  </a:cubicBezTo>
                  <a:cubicBezTo>
                    <a:pt x="18443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2887600" y="1537375"/>
              <a:ext cx="463900" cy="524700"/>
            </a:xfrm>
            <a:custGeom>
              <a:avLst/>
              <a:gdLst/>
              <a:ahLst/>
              <a:cxnLst/>
              <a:rect l="l" t="t" r="r" b="b"/>
              <a:pathLst>
                <a:path w="18556" h="20988" extrusionOk="0">
                  <a:moveTo>
                    <a:pt x="18195" y="519"/>
                  </a:moveTo>
                  <a:lnTo>
                    <a:pt x="18195" y="20672"/>
                  </a:lnTo>
                  <a:lnTo>
                    <a:pt x="564" y="10607"/>
                  </a:lnTo>
                  <a:lnTo>
                    <a:pt x="18195" y="519"/>
                  </a:lnTo>
                  <a:close/>
                  <a:moveTo>
                    <a:pt x="18375" y="1"/>
                  </a:moveTo>
                  <a:cubicBezTo>
                    <a:pt x="18353" y="1"/>
                    <a:pt x="18308" y="23"/>
                    <a:pt x="18285" y="46"/>
                  </a:cubicBezTo>
                  <a:lnTo>
                    <a:pt x="17992" y="204"/>
                  </a:lnTo>
                  <a:lnTo>
                    <a:pt x="361" y="10269"/>
                  </a:lnTo>
                  <a:lnTo>
                    <a:pt x="113" y="10427"/>
                  </a:lnTo>
                  <a:lnTo>
                    <a:pt x="91" y="10427"/>
                  </a:lnTo>
                  <a:cubicBezTo>
                    <a:pt x="23" y="10472"/>
                    <a:pt x="1" y="10539"/>
                    <a:pt x="1" y="10607"/>
                  </a:cubicBezTo>
                  <a:cubicBezTo>
                    <a:pt x="1" y="10674"/>
                    <a:pt x="23" y="10719"/>
                    <a:pt x="91" y="10764"/>
                  </a:cubicBezTo>
                  <a:lnTo>
                    <a:pt x="361" y="10922"/>
                  </a:lnTo>
                  <a:lnTo>
                    <a:pt x="17992" y="20987"/>
                  </a:lnTo>
                  <a:lnTo>
                    <a:pt x="18285" y="20830"/>
                  </a:lnTo>
                  <a:cubicBezTo>
                    <a:pt x="18308" y="20807"/>
                    <a:pt x="18353" y="20807"/>
                    <a:pt x="18375" y="20807"/>
                  </a:cubicBezTo>
                  <a:cubicBezTo>
                    <a:pt x="18420" y="20807"/>
                    <a:pt x="18443" y="20807"/>
                    <a:pt x="18465" y="20830"/>
                  </a:cubicBezTo>
                  <a:cubicBezTo>
                    <a:pt x="18533" y="20852"/>
                    <a:pt x="18555" y="20920"/>
                    <a:pt x="18555" y="20987"/>
                  </a:cubicBezTo>
                  <a:lnTo>
                    <a:pt x="18555" y="204"/>
                  </a:lnTo>
                  <a:cubicBezTo>
                    <a:pt x="18555" y="136"/>
                    <a:pt x="18533" y="68"/>
                    <a:pt x="18465" y="46"/>
                  </a:cubicBezTo>
                  <a:cubicBezTo>
                    <a:pt x="18443" y="23"/>
                    <a:pt x="18420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2887600" y="205755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0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13" y="10404"/>
                  </a:lnTo>
                  <a:lnTo>
                    <a:pt x="91" y="10426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8" y="20807"/>
                    <a:pt x="18353" y="20784"/>
                    <a:pt x="18375" y="20784"/>
                  </a:cubicBezTo>
                  <a:cubicBezTo>
                    <a:pt x="18420" y="20784"/>
                    <a:pt x="18443" y="20807"/>
                    <a:pt x="18465" y="20807"/>
                  </a:cubicBezTo>
                  <a:cubicBezTo>
                    <a:pt x="18533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3" y="45"/>
                    <a:pt x="18465" y="23"/>
                  </a:cubicBezTo>
                  <a:cubicBezTo>
                    <a:pt x="18443" y="0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2887600" y="257715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1" y="10426"/>
                  </a:lnTo>
                  <a:cubicBezTo>
                    <a:pt x="23" y="10471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8" y="20807"/>
                    <a:pt x="18353" y="20807"/>
                    <a:pt x="18375" y="20807"/>
                  </a:cubicBezTo>
                  <a:cubicBezTo>
                    <a:pt x="18420" y="20807"/>
                    <a:pt x="18443" y="20807"/>
                    <a:pt x="18465" y="20829"/>
                  </a:cubicBezTo>
                  <a:cubicBezTo>
                    <a:pt x="18533" y="20852"/>
                    <a:pt x="18555" y="20919"/>
                    <a:pt x="18555" y="20987"/>
                  </a:cubicBezTo>
                  <a:lnTo>
                    <a:pt x="18555" y="203"/>
                  </a:lnTo>
                  <a:lnTo>
                    <a:pt x="18555" y="180"/>
                  </a:lnTo>
                  <a:cubicBezTo>
                    <a:pt x="18555" y="135"/>
                    <a:pt x="18533" y="68"/>
                    <a:pt x="18465" y="23"/>
                  </a:cubicBezTo>
                  <a:cubicBezTo>
                    <a:pt x="18443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2887600" y="3097300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17565" y="20289"/>
                  </a:lnTo>
                  <a:lnTo>
                    <a:pt x="564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3" y="1"/>
                    <a:pt x="18308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113" y="10404"/>
                  </a:lnTo>
                  <a:lnTo>
                    <a:pt x="91" y="10404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51"/>
                    <a:pt x="23" y="10696"/>
                    <a:pt x="91" y="10742"/>
                  </a:cubicBezTo>
                  <a:lnTo>
                    <a:pt x="361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8" y="20784"/>
                    <a:pt x="18353" y="20784"/>
                    <a:pt x="18375" y="20784"/>
                  </a:cubicBezTo>
                  <a:cubicBezTo>
                    <a:pt x="18420" y="20784"/>
                    <a:pt x="18443" y="20784"/>
                    <a:pt x="18465" y="20807"/>
                  </a:cubicBezTo>
                  <a:cubicBezTo>
                    <a:pt x="18533" y="20852"/>
                    <a:pt x="18555" y="20897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3" y="46"/>
                    <a:pt x="18465" y="23"/>
                  </a:cubicBezTo>
                  <a:cubicBezTo>
                    <a:pt x="18443" y="1"/>
                    <a:pt x="18420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2887600" y="361690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0"/>
                    <a:pt x="18285" y="23"/>
                  </a:cubicBezTo>
                  <a:lnTo>
                    <a:pt x="17992" y="181"/>
                  </a:lnTo>
                  <a:lnTo>
                    <a:pt x="361" y="10269"/>
                  </a:lnTo>
                  <a:lnTo>
                    <a:pt x="136" y="10404"/>
                  </a:lnTo>
                  <a:lnTo>
                    <a:pt x="91" y="10426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8" y="20807"/>
                    <a:pt x="18353" y="20784"/>
                    <a:pt x="18375" y="20784"/>
                  </a:cubicBezTo>
                  <a:cubicBezTo>
                    <a:pt x="18420" y="20784"/>
                    <a:pt x="18443" y="20807"/>
                    <a:pt x="18465" y="20807"/>
                  </a:cubicBezTo>
                  <a:cubicBezTo>
                    <a:pt x="18533" y="20852"/>
                    <a:pt x="18555" y="20919"/>
                    <a:pt x="18555" y="20987"/>
                  </a:cubicBezTo>
                  <a:lnTo>
                    <a:pt x="18555" y="181"/>
                  </a:lnTo>
                  <a:cubicBezTo>
                    <a:pt x="18555" y="113"/>
                    <a:pt x="18533" y="68"/>
                    <a:pt x="18465" y="23"/>
                  </a:cubicBezTo>
                  <a:cubicBezTo>
                    <a:pt x="18443" y="0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2887600" y="413650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72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1" y="10426"/>
                  </a:lnTo>
                  <a:cubicBezTo>
                    <a:pt x="23" y="10471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8" y="20807"/>
                    <a:pt x="18353" y="20807"/>
                    <a:pt x="18375" y="20807"/>
                  </a:cubicBezTo>
                  <a:cubicBezTo>
                    <a:pt x="18420" y="20807"/>
                    <a:pt x="18443" y="20807"/>
                    <a:pt x="18465" y="20829"/>
                  </a:cubicBezTo>
                  <a:cubicBezTo>
                    <a:pt x="18533" y="20852"/>
                    <a:pt x="18555" y="20919"/>
                    <a:pt x="18555" y="20987"/>
                  </a:cubicBezTo>
                  <a:lnTo>
                    <a:pt x="18555" y="203"/>
                  </a:lnTo>
                  <a:cubicBezTo>
                    <a:pt x="18555" y="135"/>
                    <a:pt x="18533" y="68"/>
                    <a:pt x="18465" y="23"/>
                  </a:cubicBezTo>
                  <a:cubicBezTo>
                    <a:pt x="18443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2887600" y="4656650"/>
              <a:ext cx="463900" cy="529200"/>
            </a:xfrm>
            <a:custGeom>
              <a:avLst/>
              <a:gdLst/>
              <a:ahLst/>
              <a:cxnLst/>
              <a:rect l="l" t="t" r="r" b="b"/>
              <a:pathLst>
                <a:path w="18556" h="21168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3" y="1"/>
                    <a:pt x="18308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91" y="10426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29"/>
                    <a:pt x="23" y="10697"/>
                    <a:pt x="68" y="10719"/>
                  </a:cubicBezTo>
                  <a:cubicBezTo>
                    <a:pt x="68" y="10742"/>
                    <a:pt x="91" y="10742"/>
                    <a:pt x="91" y="10742"/>
                  </a:cubicBezTo>
                  <a:lnTo>
                    <a:pt x="18285" y="21145"/>
                  </a:lnTo>
                  <a:lnTo>
                    <a:pt x="18308" y="21145"/>
                  </a:lnTo>
                  <a:cubicBezTo>
                    <a:pt x="18330" y="21167"/>
                    <a:pt x="18353" y="21167"/>
                    <a:pt x="18375" y="21167"/>
                  </a:cubicBezTo>
                  <a:cubicBezTo>
                    <a:pt x="18420" y="21167"/>
                    <a:pt x="18443" y="21145"/>
                    <a:pt x="18465" y="21145"/>
                  </a:cubicBezTo>
                  <a:cubicBezTo>
                    <a:pt x="18533" y="21100"/>
                    <a:pt x="18555" y="21032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3" y="46"/>
                    <a:pt x="18465" y="23"/>
                  </a:cubicBezTo>
                  <a:cubicBezTo>
                    <a:pt x="18443" y="1"/>
                    <a:pt x="18420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261175" y="4396575"/>
              <a:ext cx="454900" cy="529200"/>
            </a:xfrm>
            <a:custGeom>
              <a:avLst/>
              <a:gdLst/>
              <a:ahLst/>
              <a:cxnLst/>
              <a:rect l="l" t="t" r="r" b="b"/>
              <a:pathLst>
                <a:path w="18196" h="21168" extrusionOk="0">
                  <a:moveTo>
                    <a:pt x="17835" y="518"/>
                  </a:moveTo>
                  <a:lnTo>
                    <a:pt x="17835" y="20649"/>
                  </a:lnTo>
                  <a:lnTo>
                    <a:pt x="204" y="10584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0"/>
                    <a:pt x="17925" y="23"/>
                  </a:cubicBezTo>
                  <a:lnTo>
                    <a:pt x="17632" y="181"/>
                  </a:lnTo>
                  <a:lnTo>
                    <a:pt x="1" y="10269"/>
                  </a:lnTo>
                  <a:lnTo>
                    <a:pt x="1" y="10584"/>
                  </a:lnTo>
                  <a:lnTo>
                    <a:pt x="1" y="10899"/>
                  </a:lnTo>
                  <a:lnTo>
                    <a:pt x="17632" y="20987"/>
                  </a:lnTo>
                  <a:lnTo>
                    <a:pt x="17925" y="21145"/>
                  </a:lnTo>
                  <a:cubicBezTo>
                    <a:pt x="17947" y="21167"/>
                    <a:pt x="17970" y="21167"/>
                    <a:pt x="18015" y="21167"/>
                  </a:cubicBezTo>
                  <a:lnTo>
                    <a:pt x="18083" y="21167"/>
                  </a:lnTo>
                  <a:cubicBezTo>
                    <a:pt x="18083" y="21145"/>
                    <a:pt x="18105" y="21145"/>
                    <a:pt x="18105" y="21145"/>
                  </a:cubicBezTo>
                  <a:cubicBezTo>
                    <a:pt x="18105" y="21145"/>
                    <a:pt x="18128" y="21145"/>
                    <a:pt x="18128" y="21122"/>
                  </a:cubicBezTo>
                  <a:cubicBezTo>
                    <a:pt x="18173" y="21100"/>
                    <a:pt x="18195" y="21032"/>
                    <a:pt x="18195" y="20987"/>
                  </a:cubicBezTo>
                  <a:lnTo>
                    <a:pt x="18195" y="181"/>
                  </a:lnTo>
                  <a:cubicBezTo>
                    <a:pt x="18195" y="113"/>
                    <a:pt x="18173" y="68"/>
                    <a:pt x="18105" y="23"/>
                  </a:cubicBezTo>
                  <a:cubicBezTo>
                    <a:pt x="18083" y="0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2"/>
          <p:cNvSpPr/>
          <p:nvPr/>
        </p:nvSpPr>
        <p:spPr>
          <a:xfrm rot="5400000">
            <a:off x="-910041" y="557584"/>
            <a:ext cx="4103400" cy="3554700"/>
          </a:xfrm>
          <a:prstGeom prst="hexagon">
            <a:avLst>
              <a:gd name="adj" fmla="val 2848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"/>
          <p:cNvSpPr/>
          <p:nvPr/>
        </p:nvSpPr>
        <p:spPr>
          <a:xfrm>
            <a:off x="457199" y="1949800"/>
            <a:ext cx="145789" cy="2523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title"/>
          </p:nvPr>
        </p:nvSpPr>
        <p:spPr>
          <a:xfrm>
            <a:off x="859536" y="1870957"/>
            <a:ext cx="20703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1375297" y="4896938"/>
            <a:ext cx="1666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C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©2023 DataStax. – All rights reserved</a:t>
            </a:r>
            <a:endParaRPr sz="600" i="0" u="none" strike="noStrike" cap="none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1260" y="4906901"/>
            <a:ext cx="786315" cy="72498"/>
            <a:chOff x="2724150" y="3116238"/>
            <a:chExt cx="6743699" cy="625522"/>
          </a:xfrm>
        </p:grpSpPr>
        <p:sp>
          <p:nvSpPr>
            <p:cNvPr id="295" name="Google Shape;295;p22"/>
            <p:cNvSpPr/>
            <p:nvPr/>
          </p:nvSpPr>
          <p:spPr>
            <a:xfrm>
              <a:off x="6101172" y="3116238"/>
              <a:ext cx="705888" cy="625522"/>
            </a:xfrm>
            <a:custGeom>
              <a:avLst/>
              <a:gdLst/>
              <a:ahLst/>
              <a:cxnLst/>
              <a:rect l="l" t="t" r="r" b="b"/>
              <a:pathLst>
                <a:path w="705888" h="625522" extrusionOk="0">
                  <a:moveTo>
                    <a:pt x="663607" y="108190"/>
                  </a:moveTo>
                  <a:lnTo>
                    <a:pt x="663607" y="0"/>
                  </a:lnTo>
                  <a:lnTo>
                    <a:pt x="141722" y="0"/>
                  </a:lnTo>
                  <a:lnTo>
                    <a:pt x="0" y="108190"/>
                  </a:lnTo>
                  <a:lnTo>
                    <a:pt x="0" y="256754"/>
                  </a:lnTo>
                  <a:lnTo>
                    <a:pt x="141722" y="364944"/>
                  </a:lnTo>
                  <a:lnTo>
                    <a:pt x="596551" y="364944"/>
                  </a:lnTo>
                  <a:lnTo>
                    <a:pt x="596551" y="517444"/>
                  </a:lnTo>
                  <a:lnTo>
                    <a:pt x="28185" y="517444"/>
                  </a:lnTo>
                  <a:lnTo>
                    <a:pt x="28185" y="625522"/>
                  </a:lnTo>
                  <a:lnTo>
                    <a:pt x="564166" y="625522"/>
                  </a:lnTo>
                  <a:lnTo>
                    <a:pt x="705888" y="517444"/>
                  </a:lnTo>
                  <a:lnTo>
                    <a:pt x="705888" y="364944"/>
                  </a:lnTo>
                  <a:lnTo>
                    <a:pt x="564166" y="256754"/>
                  </a:lnTo>
                  <a:lnTo>
                    <a:pt x="109328" y="256754"/>
                  </a:lnTo>
                  <a:lnTo>
                    <a:pt x="109328" y="108190"/>
                  </a:lnTo>
                  <a:lnTo>
                    <a:pt x="663607" y="108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3568349" y="3116238"/>
              <a:ext cx="829876" cy="625522"/>
            </a:xfrm>
            <a:custGeom>
              <a:avLst/>
              <a:gdLst/>
              <a:ahLst/>
              <a:cxnLst/>
              <a:rect l="l" t="t" r="r" b="b"/>
              <a:pathLst>
                <a:path w="829876" h="625522" extrusionOk="0">
                  <a:moveTo>
                    <a:pt x="464716" y="0"/>
                  </a:moveTo>
                  <a:lnTo>
                    <a:pt x="365161" y="0"/>
                  </a:lnTo>
                  <a:lnTo>
                    <a:pt x="0" y="625522"/>
                  </a:lnTo>
                  <a:lnTo>
                    <a:pt x="126264" y="625522"/>
                  </a:lnTo>
                  <a:lnTo>
                    <a:pt x="415167" y="130795"/>
                  </a:lnTo>
                  <a:lnTo>
                    <a:pt x="703727" y="625522"/>
                  </a:lnTo>
                  <a:lnTo>
                    <a:pt x="829876" y="625522"/>
                  </a:lnTo>
                  <a:lnTo>
                    <a:pt x="464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4412656" y="3116238"/>
              <a:ext cx="705888" cy="625522"/>
            </a:xfrm>
            <a:custGeom>
              <a:avLst/>
              <a:gdLst/>
              <a:ahLst/>
              <a:cxnLst/>
              <a:rect l="l" t="t" r="r" b="b"/>
              <a:pathLst>
                <a:path w="705888" h="625522" extrusionOk="0">
                  <a:moveTo>
                    <a:pt x="705888" y="0"/>
                  </a:moveTo>
                  <a:lnTo>
                    <a:pt x="0" y="0"/>
                  </a:lnTo>
                  <a:lnTo>
                    <a:pt x="0" y="108190"/>
                  </a:lnTo>
                  <a:lnTo>
                    <a:pt x="298342" y="108190"/>
                  </a:lnTo>
                  <a:lnTo>
                    <a:pt x="298342" y="625522"/>
                  </a:lnTo>
                  <a:lnTo>
                    <a:pt x="407556" y="625522"/>
                  </a:lnTo>
                  <a:lnTo>
                    <a:pt x="407556" y="108190"/>
                  </a:lnTo>
                  <a:lnTo>
                    <a:pt x="705888" y="108190"/>
                  </a:lnTo>
                  <a:lnTo>
                    <a:pt x="7058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2"/>
            <p:cNvSpPr/>
            <p:nvPr/>
          </p:nvSpPr>
          <p:spPr>
            <a:xfrm>
              <a:off x="6982529" y="3116238"/>
              <a:ext cx="705774" cy="625522"/>
            </a:xfrm>
            <a:custGeom>
              <a:avLst/>
              <a:gdLst/>
              <a:ahLst/>
              <a:cxnLst/>
              <a:rect l="l" t="t" r="r" b="b"/>
              <a:pathLst>
                <a:path w="705774" h="625522" extrusionOk="0">
                  <a:moveTo>
                    <a:pt x="705774" y="0"/>
                  </a:moveTo>
                  <a:lnTo>
                    <a:pt x="0" y="0"/>
                  </a:lnTo>
                  <a:lnTo>
                    <a:pt x="0" y="108190"/>
                  </a:lnTo>
                  <a:lnTo>
                    <a:pt x="298218" y="108190"/>
                  </a:lnTo>
                  <a:lnTo>
                    <a:pt x="298218" y="625522"/>
                  </a:lnTo>
                  <a:lnTo>
                    <a:pt x="407556" y="625522"/>
                  </a:lnTo>
                  <a:lnTo>
                    <a:pt x="407556" y="108190"/>
                  </a:lnTo>
                  <a:lnTo>
                    <a:pt x="705774" y="108190"/>
                  </a:lnTo>
                  <a:lnTo>
                    <a:pt x="705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2724150" y="3116238"/>
              <a:ext cx="705885" cy="625522"/>
            </a:xfrm>
            <a:custGeom>
              <a:avLst/>
              <a:gdLst/>
              <a:ahLst/>
              <a:cxnLst/>
              <a:rect l="l" t="t" r="r" b="b"/>
              <a:pathLst>
                <a:path w="705885" h="625522" extrusionOk="0">
                  <a:moveTo>
                    <a:pt x="564163" y="0"/>
                  </a:moveTo>
                  <a:lnTo>
                    <a:pt x="0" y="0"/>
                  </a:lnTo>
                  <a:lnTo>
                    <a:pt x="0" y="625522"/>
                  </a:lnTo>
                  <a:lnTo>
                    <a:pt x="564163" y="625522"/>
                  </a:lnTo>
                  <a:lnTo>
                    <a:pt x="705885" y="517333"/>
                  </a:lnTo>
                  <a:lnTo>
                    <a:pt x="705885" y="108190"/>
                  </a:lnTo>
                  <a:lnTo>
                    <a:pt x="564163" y="0"/>
                  </a:lnTo>
                  <a:close/>
                  <a:moveTo>
                    <a:pt x="109332" y="108190"/>
                  </a:moveTo>
                  <a:lnTo>
                    <a:pt x="596554" y="108190"/>
                  </a:lnTo>
                  <a:lnTo>
                    <a:pt x="596554" y="517444"/>
                  </a:lnTo>
                  <a:lnTo>
                    <a:pt x="109332" y="517444"/>
                  </a:lnTo>
                  <a:lnTo>
                    <a:pt x="109332" y="108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2"/>
            <p:cNvSpPr/>
            <p:nvPr/>
          </p:nvSpPr>
          <p:spPr>
            <a:xfrm>
              <a:off x="8670474" y="3116238"/>
              <a:ext cx="308904" cy="625522"/>
            </a:xfrm>
            <a:custGeom>
              <a:avLst/>
              <a:gdLst/>
              <a:ahLst/>
              <a:cxnLst/>
              <a:rect l="l" t="t" r="r" b="b"/>
              <a:pathLst>
                <a:path w="308904" h="625522" extrusionOk="0">
                  <a:moveTo>
                    <a:pt x="308905" y="312761"/>
                  </a:moveTo>
                  <a:lnTo>
                    <a:pt x="245716" y="204571"/>
                  </a:lnTo>
                  <a:lnTo>
                    <a:pt x="245716" y="204683"/>
                  </a:lnTo>
                  <a:lnTo>
                    <a:pt x="126263" y="0"/>
                  </a:lnTo>
                  <a:lnTo>
                    <a:pt x="0" y="0"/>
                  </a:lnTo>
                  <a:lnTo>
                    <a:pt x="182642" y="312761"/>
                  </a:lnTo>
                  <a:lnTo>
                    <a:pt x="0" y="625522"/>
                  </a:lnTo>
                  <a:lnTo>
                    <a:pt x="126263" y="625522"/>
                  </a:lnTo>
                  <a:lnTo>
                    <a:pt x="245716" y="420951"/>
                  </a:lnTo>
                  <a:lnTo>
                    <a:pt x="308905" y="312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9158944" y="3116238"/>
              <a:ext cx="308905" cy="625522"/>
            </a:xfrm>
            <a:custGeom>
              <a:avLst/>
              <a:gdLst/>
              <a:ahLst/>
              <a:cxnLst/>
              <a:rect l="l" t="t" r="r" b="b"/>
              <a:pathLst>
                <a:path w="308905" h="625522" extrusionOk="0">
                  <a:moveTo>
                    <a:pt x="0" y="312761"/>
                  </a:moveTo>
                  <a:lnTo>
                    <a:pt x="63189" y="204571"/>
                  </a:lnTo>
                  <a:lnTo>
                    <a:pt x="63189" y="204683"/>
                  </a:lnTo>
                  <a:lnTo>
                    <a:pt x="182756" y="0"/>
                  </a:lnTo>
                  <a:lnTo>
                    <a:pt x="308906" y="0"/>
                  </a:lnTo>
                  <a:lnTo>
                    <a:pt x="126388" y="312761"/>
                  </a:lnTo>
                  <a:lnTo>
                    <a:pt x="308906" y="625522"/>
                  </a:lnTo>
                  <a:lnTo>
                    <a:pt x="182756" y="625522"/>
                  </a:lnTo>
                  <a:lnTo>
                    <a:pt x="63189" y="420951"/>
                  </a:lnTo>
                  <a:lnTo>
                    <a:pt x="0" y="312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2"/>
            <p:cNvSpPr/>
            <p:nvPr/>
          </p:nvSpPr>
          <p:spPr>
            <a:xfrm>
              <a:off x="5132984" y="3116238"/>
              <a:ext cx="829875" cy="625522"/>
            </a:xfrm>
            <a:custGeom>
              <a:avLst/>
              <a:gdLst/>
              <a:ahLst/>
              <a:cxnLst/>
              <a:rect l="l" t="t" r="r" b="b"/>
              <a:pathLst>
                <a:path w="829875" h="625522" extrusionOk="0">
                  <a:moveTo>
                    <a:pt x="365160" y="0"/>
                  </a:moveTo>
                  <a:lnTo>
                    <a:pt x="464715" y="0"/>
                  </a:lnTo>
                  <a:lnTo>
                    <a:pt x="829875" y="625522"/>
                  </a:lnTo>
                  <a:lnTo>
                    <a:pt x="703612" y="625522"/>
                  </a:lnTo>
                  <a:lnTo>
                    <a:pt x="414709" y="130795"/>
                  </a:lnTo>
                  <a:lnTo>
                    <a:pt x="126149" y="625522"/>
                  </a:lnTo>
                  <a:lnTo>
                    <a:pt x="0" y="625522"/>
                  </a:lnTo>
                  <a:lnTo>
                    <a:pt x="365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7702743" y="3116238"/>
              <a:ext cx="829874" cy="625522"/>
            </a:xfrm>
            <a:custGeom>
              <a:avLst/>
              <a:gdLst/>
              <a:ahLst/>
              <a:cxnLst/>
              <a:rect l="l" t="t" r="r" b="b"/>
              <a:pathLst>
                <a:path w="829874" h="625522" extrusionOk="0">
                  <a:moveTo>
                    <a:pt x="365160" y="0"/>
                  </a:moveTo>
                  <a:lnTo>
                    <a:pt x="464715" y="0"/>
                  </a:lnTo>
                  <a:lnTo>
                    <a:pt x="829875" y="625522"/>
                  </a:lnTo>
                  <a:lnTo>
                    <a:pt x="703726" y="625522"/>
                  </a:lnTo>
                  <a:lnTo>
                    <a:pt x="414709" y="130795"/>
                  </a:lnTo>
                  <a:lnTo>
                    <a:pt x="126263" y="625522"/>
                  </a:lnTo>
                  <a:lnTo>
                    <a:pt x="0" y="625522"/>
                  </a:lnTo>
                  <a:lnTo>
                    <a:pt x="365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22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22"/>
          <p:cNvSpPr txBox="1">
            <a:spLocks noGrp="1"/>
          </p:cNvSpPr>
          <p:nvPr>
            <p:ph type="body" idx="1"/>
          </p:nvPr>
        </p:nvSpPr>
        <p:spPr>
          <a:xfrm>
            <a:off x="3368525" y="1870950"/>
            <a:ext cx="2524200" cy="270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9pPr>
          </a:lstStyle>
          <a:p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body" idx="2"/>
          </p:nvPr>
        </p:nvSpPr>
        <p:spPr>
          <a:xfrm>
            <a:off x="6117853" y="1870950"/>
            <a:ext cx="2524200" cy="270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CUSTOM_5_1_1_1_1">
    <p:bg>
      <p:bgPr>
        <a:solidFill>
          <a:schemeClr val="dk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326075" y="4873825"/>
            <a:ext cx="1440000" cy="26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5400000">
            <a:off x="643459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5400000">
            <a:off x="415402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5400000">
            <a:off x="187345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5400000">
            <a:off x="-407116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097280" y="2286000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None/>
              <a:defRPr sz="4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78875" y="2350638"/>
            <a:ext cx="255432" cy="44221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rgbClr val="FFCA0B"/>
              </a:gs>
              <a:gs pos="19000">
                <a:srgbClr val="F28719"/>
              </a:gs>
              <a:gs pos="52000">
                <a:srgbClr val="D90036"/>
              </a:gs>
              <a:gs pos="82000">
                <a:srgbClr val="C0085C"/>
              </a:gs>
              <a:gs pos="100000">
                <a:srgbClr val="6B1C96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9" name="Google Shape;30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xagonal Graphic RHS">
  <p:cSld name="BLANK_3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26"/>
          <p:cNvSpPr/>
          <p:nvPr/>
        </p:nvSpPr>
        <p:spPr>
          <a:xfrm rot="5400000">
            <a:off x="3821852" y="620775"/>
            <a:ext cx="5437800" cy="4710600"/>
          </a:xfrm>
          <a:prstGeom prst="hexagon">
            <a:avLst>
              <a:gd name="adj" fmla="val 28480"/>
              <a:gd name="vf" fmla="val 11547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6"/>
          <p:cNvGrpSpPr/>
          <p:nvPr/>
        </p:nvGrpSpPr>
        <p:grpSpPr>
          <a:xfrm>
            <a:off x="4185484" y="-2416719"/>
            <a:ext cx="4710710" cy="5382188"/>
            <a:chOff x="1523050" y="238125"/>
            <a:chExt cx="4557575" cy="5207225"/>
          </a:xfrm>
        </p:grpSpPr>
        <p:sp>
          <p:nvSpPr>
            <p:cNvPr id="321" name="Google Shape;321;p26"/>
            <p:cNvSpPr/>
            <p:nvPr/>
          </p:nvSpPr>
          <p:spPr>
            <a:xfrm>
              <a:off x="3804650" y="239250"/>
              <a:ext cx="454875" cy="515675"/>
            </a:xfrm>
            <a:custGeom>
              <a:avLst/>
              <a:gdLst/>
              <a:ahLst/>
              <a:cxnLst/>
              <a:rect l="l" t="t" r="r" b="b"/>
              <a:pathLst>
                <a:path w="18195" h="20627" extrusionOk="0">
                  <a:moveTo>
                    <a:pt x="0" y="0"/>
                  </a:moveTo>
                  <a:lnTo>
                    <a:pt x="8" y="4"/>
                  </a:lnTo>
                  <a:lnTo>
                    <a:pt x="8" y="4"/>
                  </a:lnTo>
                  <a:cubicBezTo>
                    <a:pt x="5" y="3"/>
                    <a:pt x="3" y="1"/>
                    <a:pt x="0" y="0"/>
                  </a:cubicBezTo>
                  <a:close/>
                  <a:moveTo>
                    <a:pt x="18145" y="10365"/>
                  </a:moveTo>
                  <a:lnTo>
                    <a:pt x="18172" y="10381"/>
                  </a:lnTo>
                  <a:cubicBezTo>
                    <a:pt x="18165" y="10374"/>
                    <a:pt x="18155" y="10369"/>
                    <a:pt x="18145" y="10365"/>
                  </a:cubicBezTo>
                  <a:close/>
                  <a:moveTo>
                    <a:pt x="18172" y="10381"/>
                  </a:moveTo>
                  <a:cubicBezTo>
                    <a:pt x="18194" y="10381"/>
                    <a:pt x="18194" y="10381"/>
                    <a:pt x="18194" y="10403"/>
                  </a:cubicBezTo>
                  <a:lnTo>
                    <a:pt x="18194" y="10381"/>
                  </a:lnTo>
                  <a:close/>
                  <a:moveTo>
                    <a:pt x="8" y="4"/>
                  </a:moveTo>
                  <a:cubicBezTo>
                    <a:pt x="48" y="30"/>
                    <a:pt x="68" y="93"/>
                    <a:pt x="68" y="135"/>
                  </a:cubicBezTo>
                  <a:lnTo>
                    <a:pt x="68" y="473"/>
                  </a:lnTo>
                  <a:lnTo>
                    <a:pt x="17699" y="10538"/>
                  </a:lnTo>
                  <a:lnTo>
                    <a:pt x="68" y="20604"/>
                  </a:lnTo>
                  <a:lnTo>
                    <a:pt x="68" y="20626"/>
                  </a:lnTo>
                  <a:lnTo>
                    <a:pt x="17992" y="10381"/>
                  </a:lnTo>
                  <a:cubicBezTo>
                    <a:pt x="18014" y="10358"/>
                    <a:pt x="18059" y="10358"/>
                    <a:pt x="18082" y="10358"/>
                  </a:cubicBezTo>
                  <a:cubicBezTo>
                    <a:pt x="18097" y="10358"/>
                    <a:pt x="18123" y="10358"/>
                    <a:pt x="18145" y="10365"/>
                  </a:cubicBezTo>
                  <a:lnTo>
                    <a:pt x="18145" y="10365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3806325" y="76277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" y="20469"/>
                  </a:moveTo>
                  <a:lnTo>
                    <a:pt x="1" y="20469"/>
                  </a:lnTo>
                  <a:lnTo>
                    <a:pt x="17632" y="10381"/>
                  </a:lnTo>
                  <a:lnTo>
                    <a:pt x="17632" y="10381"/>
                  </a:lnTo>
                  <a:lnTo>
                    <a:pt x="1" y="20469"/>
                  </a:lnTo>
                  <a:close/>
                  <a:moveTo>
                    <a:pt x="17835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5" y="10066"/>
                  </a:lnTo>
                  <a:lnTo>
                    <a:pt x="17835" y="10066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6"/>
            <p:cNvSpPr/>
            <p:nvPr/>
          </p:nvSpPr>
          <p:spPr>
            <a:xfrm>
              <a:off x="2889300" y="758275"/>
              <a:ext cx="1150" cy="575"/>
            </a:xfrm>
            <a:custGeom>
              <a:avLst/>
              <a:gdLst/>
              <a:ahLst/>
              <a:cxnLst/>
              <a:rect l="l" t="t" r="r" b="b"/>
              <a:pathLst>
                <a:path w="46" h="23" extrusionOk="0">
                  <a:moveTo>
                    <a:pt x="23" y="0"/>
                  </a:moveTo>
                  <a:cubicBezTo>
                    <a:pt x="23" y="23"/>
                    <a:pt x="0" y="23"/>
                    <a:pt x="0" y="23"/>
                  </a:cubicBezTo>
                  <a:lnTo>
                    <a:pt x="23" y="23"/>
                  </a:lnTo>
                  <a:cubicBezTo>
                    <a:pt x="23" y="0"/>
                    <a:pt x="45" y="0"/>
                    <a:pt x="4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6"/>
            <p:cNvSpPr/>
            <p:nvPr/>
          </p:nvSpPr>
          <p:spPr>
            <a:xfrm>
              <a:off x="3811400" y="128237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2901675" y="128237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2896625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7631" y="0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6"/>
            <p:cNvSpPr/>
            <p:nvPr/>
          </p:nvSpPr>
          <p:spPr>
            <a:xfrm>
              <a:off x="2896625" y="2330000"/>
              <a:ext cx="440800" cy="503875"/>
            </a:xfrm>
            <a:custGeom>
              <a:avLst/>
              <a:gdLst/>
              <a:ahLst/>
              <a:cxnLst/>
              <a:rect l="l" t="t" r="r" b="b"/>
              <a:pathLst>
                <a:path w="17632" h="20155" extrusionOk="0">
                  <a:moveTo>
                    <a:pt x="0" y="1"/>
                  </a:moveTo>
                  <a:lnTo>
                    <a:pt x="17612" y="10078"/>
                  </a:lnTo>
                  <a:lnTo>
                    <a:pt x="17612" y="10078"/>
                  </a:lnTo>
                  <a:lnTo>
                    <a:pt x="17631" y="10066"/>
                  </a:lnTo>
                  <a:lnTo>
                    <a:pt x="0" y="1"/>
                  </a:lnTo>
                  <a:close/>
                  <a:moveTo>
                    <a:pt x="17612" y="10078"/>
                  </a:moveTo>
                  <a:lnTo>
                    <a:pt x="0" y="20154"/>
                  </a:lnTo>
                  <a:lnTo>
                    <a:pt x="17631" y="10089"/>
                  </a:lnTo>
                  <a:lnTo>
                    <a:pt x="17612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6"/>
            <p:cNvSpPr/>
            <p:nvPr/>
          </p:nvSpPr>
          <p:spPr>
            <a:xfrm>
              <a:off x="2901675" y="284172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" y="1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2896625" y="3369775"/>
              <a:ext cx="445875" cy="503850"/>
            </a:xfrm>
            <a:custGeom>
              <a:avLst/>
              <a:gdLst/>
              <a:ahLst/>
              <a:cxnLst/>
              <a:rect l="l" t="t" r="r" b="b"/>
              <a:pathLst>
                <a:path w="17835" h="20154" extrusionOk="0">
                  <a:moveTo>
                    <a:pt x="0" y="20154"/>
                  </a:moveTo>
                  <a:lnTo>
                    <a:pt x="0" y="20154"/>
                  </a:lnTo>
                  <a:lnTo>
                    <a:pt x="17631" y="1006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7631" y="10066"/>
                  </a:lnTo>
                  <a:lnTo>
                    <a:pt x="0" y="20154"/>
                  </a:lnTo>
                  <a:close/>
                  <a:moveTo>
                    <a:pt x="17834" y="9750"/>
                  </a:moveTo>
                  <a:lnTo>
                    <a:pt x="17204" y="9390"/>
                  </a:lnTo>
                  <a:lnTo>
                    <a:pt x="17834" y="97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2896625" y="388147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31" y="10404"/>
                  </a:lnTo>
                  <a:lnTo>
                    <a:pt x="17631" y="10404"/>
                  </a:lnTo>
                  <a:lnTo>
                    <a:pt x="0" y="20469"/>
                  </a:lnTo>
                  <a:moveTo>
                    <a:pt x="17834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4" y="10066"/>
                  </a:lnTo>
                  <a:lnTo>
                    <a:pt x="17834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2901675" y="440107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3806325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7632" y="0"/>
                  </a:moveTo>
                  <a:lnTo>
                    <a:pt x="1" y="10066"/>
                  </a:lnTo>
                  <a:lnTo>
                    <a:pt x="1" y="10088"/>
                  </a:lnTo>
                  <a:lnTo>
                    <a:pt x="1763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3806325" y="2330000"/>
              <a:ext cx="440800" cy="503875"/>
            </a:xfrm>
            <a:custGeom>
              <a:avLst/>
              <a:gdLst/>
              <a:ahLst/>
              <a:cxnLst/>
              <a:rect l="l" t="t" r="r" b="b"/>
              <a:pathLst>
                <a:path w="17632" h="20155" extrusionOk="0">
                  <a:moveTo>
                    <a:pt x="1" y="1"/>
                  </a:moveTo>
                  <a:lnTo>
                    <a:pt x="17612" y="10078"/>
                  </a:lnTo>
                  <a:lnTo>
                    <a:pt x="17612" y="10078"/>
                  </a:lnTo>
                  <a:lnTo>
                    <a:pt x="17632" y="10066"/>
                  </a:lnTo>
                  <a:lnTo>
                    <a:pt x="1" y="1"/>
                  </a:lnTo>
                  <a:close/>
                  <a:moveTo>
                    <a:pt x="17612" y="10078"/>
                  </a:moveTo>
                  <a:lnTo>
                    <a:pt x="1" y="20154"/>
                  </a:lnTo>
                  <a:lnTo>
                    <a:pt x="17632" y="10089"/>
                  </a:lnTo>
                  <a:lnTo>
                    <a:pt x="17612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3811400" y="284172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6"/>
            <p:cNvSpPr/>
            <p:nvPr/>
          </p:nvSpPr>
          <p:spPr>
            <a:xfrm>
              <a:off x="3806325" y="3369775"/>
              <a:ext cx="445875" cy="503850"/>
            </a:xfrm>
            <a:custGeom>
              <a:avLst/>
              <a:gdLst/>
              <a:ahLst/>
              <a:cxnLst/>
              <a:rect l="l" t="t" r="r" b="b"/>
              <a:pathLst>
                <a:path w="17835" h="20154" extrusionOk="0">
                  <a:moveTo>
                    <a:pt x="1" y="20154"/>
                  </a:moveTo>
                  <a:lnTo>
                    <a:pt x="1" y="20154"/>
                  </a:lnTo>
                  <a:lnTo>
                    <a:pt x="17632" y="1006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7632" y="10066"/>
                  </a:lnTo>
                  <a:lnTo>
                    <a:pt x="1" y="20154"/>
                  </a:lnTo>
                  <a:close/>
                  <a:moveTo>
                    <a:pt x="17835" y="9750"/>
                  </a:moveTo>
                  <a:lnTo>
                    <a:pt x="17767" y="9705"/>
                  </a:lnTo>
                  <a:lnTo>
                    <a:pt x="17835" y="97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806325" y="388147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" y="20469"/>
                  </a:moveTo>
                  <a:lnTo>
                    <a:pt x="1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1" y="20469"/>
                  </a:lnTo>
                  <a:close/>
                  <a:moveTo>
                    <a:pt x="17835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5" y="10066"/>
                  </a:lnTo>
                  <a:lnTo>
                    <a:pt x="17835" y="10066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6"/>
            <p:cNvSpPr/>
            <p:nvPr/>
          </p:nvSpPr>
          <p:spPr>
            <a:xfrm>
              <a:off x="3811400" y="440107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6"/>
            <p:cNvSpPr/>
            <p:nvPr/>
          </p:nvSpPr>
          <p:spPr>
            <a:xfrm>
              <a:off x="3804075" y="5180750"/>
              <a:ext cx="454325" cy="264050"/>
            </a:xfrm>
            <a:custGeom>
              <a:avLst/>
              <a:gdLst/>
              <a:ahLst/>
              <a:cxnLst/>
              <a:rect l="l" t="t" r="r" b="b"/>
              <a:pathLst>
                <a:path w="18173" h="10562" extrusionOk="0">
                  <a:moveTo>
                    <a:pt x="18172" y="181"/>
                  </a:moveTo>
                  <a:lnTo>
                    <a:pt x="18137" y="201"/>
                  </a:lnTo>
                  <a:lnTo>
                    <a:pt x="18137" y="201"/>
                  </a:lnTo>
                  <a:cubicBezTo>
                    <a:pt x="18149" y="198"/>
                    <a:pt x="18161" y="192"/>
                    <a:pt x="18172" y="181"/>
                  </a:cubicBezTo>
                  <a:close/>
                  <a:moveTo>
                    <a:pt x="17722" y="1"/>
                  </a:moveTo>
                  <a:lnTo>
                    <a:pt x="91" y="10089"/>
                  </a:lnTo>
                  <a:lnTo>
                    <a:pt x="91" y="10404"/>
                  </a:lnTo>
                  <a:cubicBezTo>
                    <a:pt x="91" y="10455"/>
                    <a:pt x="78" y="10506"/>
                    <a:pt x="42" y="10538"/>
                  </a:cubicBezTo>
                  <a:lnTo>
                    <a:pt x="42" y="10538"/>
                  </a:lnTo>
                  <a:lnTo>
                    <a:pt x="18137" y="201"/>
                  </a:lnTo>
                  <a:lnTo>
                    <a:pt x="18137" y="201"/>
                  </a:lnTo>
                  <a:cubicBezTo>
                    <a:pt x="18126" y="203"/>
                    <a:pt x="18116" y="203"/>
                    <a:pt x="18105" y="203"/>
                  </a:cubicBezTo>
                  <a:cubicBezTo>
                    <a:pt x="18082" y="203"/>
                    <a:pt x="18037" y="181"/>
                    <a:pt x="18015" y="181"/>
                  </a:cubicBezTo>
                  <a:lnTo>
                    <a:pt x="17722" y="1"/>
                  </a:lnTo>
                  <a:close/>
                  <a:moveTo>
                    <a:pt x="42" y="10538"/>
                  </a:moveTo>
                  <a:lnTo>
                    <a:pt x="1" y="10561"/>
                  </a:lnTo>
                  <a:cubicBezTo>
                    <a:pt x="17" y="10556"/>
                    <a:pt x="31" y="10548"/>
                    <a:pt x="42" y="10538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6"/>
            <p:cNvSpPr/>
            <p:nvPr/>
          </p:nvSpPr>
          <p:spPr>
            <a:xfrm>
              <a:off x="4259500" y="498750"/>
              <a:ext cx="454325" cy="515675"/>
            </a:xfrm>
            <a:custGeom>
              <a:avLst/>
              <a:gdLst/>
              <a:ahLst/>
              <a:cxnLst/>
              <a:rect l="l" t="t" r="r" b="b"/>
              <a:pathLst>
                <a:path w="18173" h="20627" extrusionOk="0">
                  <a:moveTo>
                    <a:pt x="0" y="1"/>
                  </a:moveTo>
                  <a:lnTo>
                    <a:pt x="0" y="23"/>
                  </a:lnTo>
                  <a:lnTo>
                    <a:pt x="36" y="43"/>
                  </a:lnTo>
                  <a:lnTo>
                    <a:pt x="36" y="43"/>
                  </a:lnTo>
                  <a:cubicBezTo>
                    <a:pt x="26" y="29"/>
                    <a:pt x="14" y="15"/>
                    <a:pt x="0" y="1"/>
                  </a:cubicBezTo>
                  <a:close/>
                  <a:moveTo>
                    <a:pt x="36" y="43"/>
                  </a:moveTo>
                  <a:cubicBezTo>
                    <a:pt x="57" y="76"/>
                    <a:pt x="68" y="112"/>
                    <a:pt x="68" y="158"/>
                  </a:cubicBezTo>
                  <a:lnTo>
                    <a:pt x="68" y="496"/>
                  </a:lnTo>
                  <a:lnTo>
                    <a:pt x="17696" y="10560"/>
                  </a:lnTo>
                  <a:lnTo>
                    <a:pt x="17696" y="10560"/>
                  </a:lnTo>
                  <a:lnTo>
                    <a:pt x="17969" y="10404"/>
                  </a:lnTo>
                  <a:cubicBezTo>
                    <a:pt x="17969" y="10404"/>
                    <a:pt x="17969" y="10404"/>
                    <a:pt x="17992" y="10381"/>
                  </a:cubicBezTo>
                  <a:cubicBezTo>
                    <a:pt x="18014" y="10381"/>
                    <a:pt x="18037" y="10359"/>
                    <a:pt x="18082" y="10359"/>
                  </a:cubicBezTo>
                  <a:cubicBezTo>
                    <a:pt x="18105" y="10359"/>
                    <a:pt x="18150" y="10381"/>
                    <a:pt x="18172" y="10381"/>
                  </a:cubicBezTo>
                  <a:lnTo>
                    <a:pt x="36" y="43"/>
                  </a:lnTo>
                  <a:close/>
                  <a:moveTo>
                    <a:pt x="17696" y="10560"/>
                  </a:moveTo>
                  <a:lnTo>
                    <a:pt x="68" y="20627"/>
                  </a:lnTo>
                  <a:lnTo>
                    <a:pt x="17699" y="10562"/>
                  </a:lnTo>
                  <a:lnTo>
                    <a:pt x="17696" y="105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6"/>
            <p:cNvSpPr/>
            <p:nvPr/>
          </p:nvSpPr>
          <p:spPr>
            <a:xfrm>
              <a:off x="4261175" y="1022300"/>
              <a:ext cx="445875" cy="512300"/>
            </a:xfrm>
            <a:custGeom>
              <a:avLst/>
              <a:gdLst/>
              <a:ahLst/>
              <a:cxnLst/>
              <a:rect l="l" t="t" r="r" b="b"/>
              <a:pathLst>
                <a:path w="17835" h="20492" extrusionOk="0">
                  <a:moveTo>
                    <a:pt x="204" y="0"/>
                  </a:moveTo>
                  <a:lnTo>
                    <a:pt x="204" y="23"/>
                  </a:lnTo>
                  <a:lnTo>
                    <a:pt x="17835" y="10088"/>
                  </a:lnTo>
                  <a:lnTo>
                    <a:pt x="204" y="0"/>
                  </a:lnTo>
                  <a:close/>
                  <a:moveTo>
                    <a:pt x="17632" y="10403"/>
                  </a:moveTo>
                  <a:lnTo>
                    <a:pt x="1" y="20469"/>
                  </a:lnTo>
                  <a:lnTo>
                    <a:pt x="1" y="20491"/>
                  </a:lnTo>
                  <a:lnTo>
                    <a:pt x="17632" y="10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6"/>
            <p:cNvSpPr/>
            <p:nvPr/>
          </p:nvSpPr>
          <p:spPr>
            <a:xfrm>
              <a:off x="4716050" y="103072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7632" y="20470"/>
                  </a:moveTo>
                  <a:lnTo>
                    <a:pt x="0" y="10404"/>
                  </a:lnTo>
                  <a:lnTo>
                    <a:pt x="0" y="10404"/>
                  </a:lnTo>
                  <a:lnTo>
                    <a:pt x="17632" y="20470"/>
                  </a:lnTo>
                  <a:lnTo>
                    <a:pt x="17632" y="20470"/>
                  </a:lnTo>
                  <a:close/>
                  <a:moveTo>
                    <a:pt x="17834" y="20132"/>
                  </a:moveTo>
                  <a:lnTo>
                    <a:pt x="17834" y="1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1"/>
                  </a:lnTo>
                  <a:lnTo>
                    <a:pt x="17834" y="2013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6"/>
            <p:cNvSpPr/>
            <p:nvPr/>
          </p:nvSpPr>
          <p:spPr>
            <a:xfrm>
              <a:off x="4716050" y="1550325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7632" y="20469"/>
                  </a:moveTo>
                  <a:lnTo>
                    <a:pt x="0" y="10404"/>
                  </a:lnTo>
                  <a:lnTo>
                    <a:pt x="0" y="10404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54"/>
                  </a:moveTo>
                  <a:lnTo>
                    <a:pt x="17834" y="1"/>
                  </a:lnTo>
                  <a:lnTo>
                    <a:pt x="203" y="10089"/>
                  </a:lnTo>
                  <a:lnTo>
                    <a:pt x="203" y="10089"/>
                  </a:lnTo>
                  <a:lnTo>
                    <a:pt x="17834" y="1"/>
                  </a:lnTo>
                  <a:lnTo>
                    <a:pt x="17834" y="20154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4721100" y="206992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1"/>
                  </a:moveTo>
                  <a:lnTo>
                    <a:pt x="1" y="10089"/>
                  </a:lnTo>
                  <a:lnTo>
                    <a:pt x="17632" y="23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6"/>
            <p:cNvSpPr/>
            <p:nvPr/>
          </p:nvSpPr>
          <p:spPr>
            <a:xfrm>
              <a:off x="4716050" y="2590100"/>
              <a:ext cx="445875" cy="511725"/>
            </a:xfrm>
            <a:custGeom>
              <a:avLst/>
              <a:gdLst/>
              <a:ahLst/>
              <a:cxnLst/>
              <a:rect l="l" t="t" r="r" b="b"/>
              <a:pathLst>
                <a:path w="17835" h="20469" extrusionOk="0">
                  <a:moveTo>
                    <a:pt x="17632" y="20469"/>
                  </a:moveTo>
                  <a:lnTo>
                    <a:pt x="0" y="10403"/>
                  </a:lnTo>
                  <a:lnTo>
                    <a:pt x="0" y="10403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31"/>
                  </a:moveTo>
                  <a:lnTo>
                    <a:pt x="17834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0"/>
                  </a:lnTo>
                  <a:lnTo>
                    <a:pt x="17834" y="2013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6"/>
            <p:cNvSpPr/>
            <p:nvPr/>
          </p:nvSpPr>
          <p:spPr>
            <a:xfrm>
              <a:off x="4721100" y="3109675"/>
              <a:ext cx="440825" cy="503875"/>
            </a:xfrm>
            <a:custGeom>
              <a:avLst/>
              <a:gdLst/>
              <a:ahLst/>
              <a:cxnLst/>
              <a:rect l="l" t="t" r="r" b="b"/>
              <a:pathLst>
                <a:path w="17633" h="20155" extrusionOk="0">
                  <a:moveTo>
                    <a:pt x="17632" y="20154"/>
                  </a:moveTo>
                  <a:lnTo>
                    <a:pt x="17632" y="1"/>
                  </a:lnTo>
                  <a:lnTo>
                    <a:pt x="1" y="10089"/>
                  </a:lnTo>
                  <a:lnTo>
                    <a:pt x="17565" y="20132"/>
                  </a:lnTo>
                  <a:lnTo>
                    <a:pt x="1" y="10089"/>
                  </a:lnTo>
                  <a:lnTo>
                    <a:pt x="17632" y="1"/>
                  </a:lnTo>
                  <a:lnTo>
                    <a:pt x="17632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4716050" y="3629850"/>
              <a:ext cx="445875" cy="511725"/>
            </a:xfrm>
            <a:custGeom>
              <a:avLst/>
              <a:gdLst/>
              <a:ahLst/>
              <a:cxnLst/>
              <a:rect l="l" t="t" r="r" b="b"/>
              <a:pathLst>
                <a:path w="17835" h="20469" extrusionOk="0">
                  <a:moveTo>
                    <a:pt x="17632" y="20469"/>
                  </a:moveTo>
                  <a:lnTo>
                    <a:pt x="0" y="10381"/>
                  </a:lnTo>
                  <a:lnTo>
                    <a:pt x="0" y="10381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31"/>
                  </a:moveTo>
                  <a:lnTo>
                    <a:pt x="17834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0"/>
                  </a:lnTo>
                  <a:lnTo>
                    <a:pt x="17834" y="20131"/>
                  </a:lnTo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4716050" y="4149450"/>
              <a:ext cx="445875" cy="511725"/>
            </a:xfrm>
            <a:custGeom>
              <a:avLst/>
              <a:gdLst/>
              <a:ahLst/>
              <a:cxnLst/>
              <a:rect l="l" t="t" r="r" b="b"/>
              <a:pathLst>
                <a:path w="17835" h="20469" extrusionOk="0">
                  <a:moveTo>
                    <a:pt x="17632" y="20469"/>
                  </a:moveTo>
                  <a:lnTo>
                    <a:pt x="0" y="10403"/>
                  </a:lnTo>
                  <a:lnTo>
                    <a:pt x="0" y="10403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34" y="20131"/>
                  </a:moveTo>
                  <a:lnTo>
                    <a:pt x="17834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34" y="0"/>
                  </a:lnTo>
                  <a:lnTo>
                    <a:pt x="17834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2442325" y="1022300"/>
              <a:ext cx="445300" cy="512300"/>
            </a:xfrm>
            <a:custGeom>
              <a:avLst/>
              <a:gdLst/>
              <a:ahLst/>
              <a:cxnLst/>
              <a:rect l="l" t="t" r="r" b="b"/>
              <a:pathLst>
                <a:path w="17812" h="20492" extrusionOk="0">
                  <a:moveTo>
                    <a:pt x="180" y="0"/>
                  </a:moveTo>
                  <a:lnTo>
                    <a:pt x="180" y="23"/>
                  </a:lnTo>
                  <a:lnTo>
                    <a:pt x="17812" y="10088"/>
                  </a:lnTo>
                  <a:lnTo>
                    <a:pt x="180" y="0"/>
                  </a:lnTo>
                  <a:close/>
                  <a:moveTo>
                    <a:pt x="17609" y="10403"/>
                  </a:moveTo>
                  <a:lnTo>
                    <a:pt x="0" y="20469"/>
                  </a:lnTo>
                  <a:lnTo>
                    <a:pt x="0" y="20491"/>
                  </a:lnTo>
                  <a:lnTo>
                    <a:pt x="17609" y="10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2442325" y="1550325"/>
              <a:ext cx="440250" cy="503875"/>
            </a:xfrm>
            <a:custGeom>
              <a:avLst/>
              <a:gdLst/>
              <a:ahLst/>
              <a:cxnLst/>
              <a:rect l="l" t="t" r="r" b="b"/>
              <a:pathLst>
                <a:path w="17610" h="20155" extrusionOk="0">
                  <a:moveTo>
                    <a:pt x="0" y="1"/>
                  </a:moveTo>
                  <a:lnTo>
                    <a:pt x="17590" y="10078"/>
                  </a:lnTo>
                  <a:lnTo>
                    <a:pt x="17609" y="10066"/>
                  </a:lnTo>
                  <a:lnTo>
                    <a:pt x="0" y="1"/>
                  </a:lnTo>
                  <a:close/>
                  <a:moveTo>
                    <a:pt x="17590" y="10078"/>
                  </a:moveTo>
                  <a:lnTo>
                    <a:pt x="0" y="20154"/>
                  </a:lnTo>
                  <a:lnTo>
                    <a:pt x="17609" y="10089"/>
                  </a:lnTo>
                  <a:lnTo>
                    <a:pt x="17590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2446825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442325" y="2841725"/>
              <a:ext cx="440250" cy="252225"/>
            </a:xfrm>
            <a:custGeom>
              <a:avLst/>
              <a:gdLst/>
              <a:ahLst/>
              <a:cxnLst/>
              <a:rect l="l" t="t" r="r" b="b"/>
              <a:pathLst>
                <a:path w="17610" h="10089" extrusionOk="0">
                  <a:moveTo>
                    <a:pt x="17609" y="1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2442325" y="3101800"/>
              <a:ext cx="445300" cy="511750"/>
            </a:xfrm>
            <a:custGeom>
              <a:avLst/>
              <a:gdLst/>
              <a:ahLst/>
              <a:cxnLst/>
              <a:rect l="l" t="t" r="r" b="b"/>
              <a:pathLst>
                <a:path w="17812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09" y="10404"/>
                  </a:lnTo>
                  <a:lnTo>
                    <a:pt x="17609" y="10404"/>
                  </a:lnTo>
                  <a:lnTo>
                    <a:pt x="0" y="20469"/>
                  </a:lnTo>
                  <a:moveTo>
                    <a:pt x="17812" y="10066"/>
                  </a:moveTo>
                  <a:lnTo>
                    <a:pt x="180" y="1"/>
                  </a:lnTo>
                  <a:lnTo>
                    <a:pt x="180" y="1"/>
                  </a:lnTo>
                  <a:lnTo>
                    <a:pt x="17812" y="10066"/>
                  </a:lnTo>
                  <a:lnTo>
                    <a:pt x="17812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2446825" y="362140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2442325" y="4149450"/>
              <a:ext cx="440250" cy="503850"/>
            </a:xfrm>
            <a:custGeom>
              <a:avLst/>
              <a:gdLst/>
              <a:ahLst/>
              <a:cxnLst/>
              <a:rect l="l" t="t" r="r" b="b"/>
              <a:pathLst>
                <a:path w="17610" h="20154" extrusionOk="0">
                  <a:moveTo>
                    <a:pt x="0" y="20154"/>
                  </a:moveTo>
                  <a:lnTo>
                    <a:pt x="0" y="20154"/>
                  </a:lnTo>
                  <a:lnTo>
                    <a:pt x="17609" y="10066"/>
                  </a:lnTo>
                  <a:lnTo>
                    <a:pt x="0" y="0"/>
                  </a:lnTo>
                  <a:lnTo>
                    <a:pt x="17609" y="10066"/>
                  </a:lnTo>
                  <a:lnTo>
                    <a:pt x="0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4261175" y="1550325"/>
              <a:ext cx="440825" cy="503875"/>
            </a:xfrm>
            <a:custGeom>
              <a:avLst/>
              <a:gdLst/>
              <a:ahLst/>
              <a:cxnLst/>
              <a:rect l="l" t="t" r="r" b="b"/>
              <a:pathLst>
                <a:path w="17633" h="20155" extrusionOk="0">
                  <a:moveTo>
                    <a:pt x="1" y="1"/>
                  </a:moveTo>
                  <a:lnTo>
                    <a:pt x="17613" y="10078"/>
                  </a:lnTo>
                  <a:lnTo>
                    <a:pt x="17632" y="10066"/>
                  </a:lnTo>
                  <a:lnTo>
                    <a:pt x="1" y="1"/>
                  </a:lnTo>
                  <a:close/>
                  <a:moveTo>
                    <a:pt x="17613" y="10078"/>
                  </a:moveTo>
                  <a:lnTo>
                    <a:pt x="1" y="20154"/>
                  </a:lnTo>
                  <a:lnTo>
                    <a:pt x="17632" y="10089"/>
                  </a:lnTo>
                  <a:lnTo>
                    <a:pt x="17613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4266250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4261175" y="2841725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1"/>
                  </a:moveTo>
                  <a:lnTo>
                    <a:pt x="1" y="10066"/>
                  </a:lnTo>
                  <a:lnTo>
                    <a:pt x="1" y="10088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4261175" y="3101800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1" y="20469"/>
                  </a:moveTo>
                  <a:lnTo>
                    <a:pt x="1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1" y="20469"/>
                  </a:lnTo>
                  <a:close/>
                  <a:moveTo>
                    <a:pt x="17835" y="10066"/>
                  </a:moveTo>
                  <a:lnTo>
                    <a:pt x="204" y="1"/>
                  </a:lnTo>
                  <a:lnTo>
                    <a:pt x="204" y="1"/>
                  </a:lnTo>
                  <a:lnTo>
                    <a:pt x="17835" y="10066"/>
                  </a:lnTo>
                  <a:lnTo>
                    <a:pt x="17835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4266250" y="362140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" y="1"/>
                  </a:moveTo>
                  <a:lnTo>
                    <a:pt x="17632" y="10089"/>
                  </a:lnTo>
                  <a:lnTo>
                    <a:pt x="17632" y="100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4261175" y="4149450"/>
              <a:ext cx="440825" cy="503850"/>
            </a:xfrm>
            <a:custGeom>
              <a:avLst/>
              <a:gdLst/>
              <a:ahLst/>
              <a:cxnLst/>
              <a:rect l="l" t="t" r="r" b="b"/>
              <a:pathLst>
                <a:path w="17633" h="20154" extrusionOk="0">
                  <a:moveTo>
                    <a:pt x="1" y="20154"/>
                  </a:moveTo>
                  <a:lnTo>
                    <a:pt x="1" y="20154"/>
                  </a:lnTo>
                  <a:lnTo>
                    <a:pt x="17632" y="10066"/>
                  </a:lnTo>
                  <a:lnTo>
                    <a:pt x="1" y="0"/>
                  </a:lnTo>
                  <a:lnTo>
                    <a:pt x="17632" y="10066"/>
                  </a:lnTo>
                  <a:lnTo>
                    <a:pt x="1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4259500" y="4921250"/>
              <a:ext cx="453750" cy="263475"/>
            </a:xfrm>
            <a:custGeom>
              <a:avLst/>
              <a:gdLst/>
              <a:ahLst/>
              <a:cxnLst/>
              <a:rect l="l" t="t" r="r" b="b"/>
              <a:pathLst>
                <a:path w="18150" h="10539" extrusionOk="0">
                  <a:moveTo>
                    <a:pt x="17699" y="0"/>
                  </a:moveTo>
                  <a:lnTo>
                    <a:pt x="68" y="10065"/>
                  </a:lnTo>
                  <a:lnTo>
                    <a:pt x="68" y="10381"/>
                  </a:lnTo>
                  <a:cubicBezTo>
                    <a:pt x="68" y="10448"/>
                    <a:pt x="45" y="10493"/>
                    <a:pt x="0" y="10538"/>
                  </a:cubicBezTo>
                  <a:lnTo>
                    <a:pt x="18150" y="180"/>
                  </a:lnTo>
                  <a:lnTo>
                    <a:pt x="18082" y="180"/>
                  </a:lnTo>
                  <a:cubicBezTo>
                    <a:pt x="18037" y="180"/>
                    <a:pt x="18014" y="180"/>
                    <a:pt x="17992" y="158"/>
                  </a:cubicBezTo>
                  <a:lnTo>
                    <a:pt x="1769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3351475" y="511150"/>
              <a:ext cx="440800" cy="503275"/>
            </a:xfrm>
            <a:custGeom>
              <a:avLst/>
              <a:gdLst/>
              <a:ahLst/>
              <a:cxnLst/>
              <a:rect l="l" t="t" r="r" b="b"/>
              <a:pathLst>
                <a:path w="17632" h="20131" extrusionOk="0">
                  <a:moveTo>
                    <a:pt x="0" y="20131"/>
                  </a:moveTo>
                  <a:lnTo>
                    <a:pt x="0" y="20131"/>
                  </a:lnTo>
                  <a:lnTo>
                    <a:pt x="17632" y="10066"/>
                  </a:lnTo>
                  <a:lnTo>
                    <a:pt x="0" y="0"/>
                  </a:lnTo>
                  <a:lnTo>
                    <a:pt x="17632" y="10066"/>
                  </a:lnTo>
                  <a:lnTo>
                    <a:pt x="0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3351475" y="1022300"/>
              <a:ext cx="445875" cy="512300"/>
            </a:xfrm>
            <a:custGeom>
              <a:avLst/>
              <a:gdLst/>
              <a:ahLst/>
              <a:cxnLst/>
              <a:rect l="l" t="t" r="r" b="b"/>
              <a:pathLst>
                <a:path w="17835" h="20492" extrusionOk="0">
                  <a:moveTo>
                    <a:pt x="203" y="0"/>
                  </a:moveTo>
                  <a:lnTo>
                    <a:pt x="203" y="23"/>
                  </a:lnTo>
                  <a:lnTo>
                    <a:pt x="17834" y="10088"/>
                  </a:lnTo>
                  <a:lnTo>
                    <a:pt x="203" y="0"/>
                  </a:lnTo>
                  <a:close/>
                  <a:moveTo>
                    <a:pt x="17632" y="10403"/>
                  </a:moveTo>
                  <a:lnTo>
                    <a:pt x="0" y="20469"/>
                  </a:lnTo>
                  <a:lnTo>
                    <a:pt x="0" y="20491"/>
                  </a:lnTo>
                  <a:lnTo>
                    <a:pt x="17632" y="10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3351475" y="1550325"/>
              <a:ext cx="440800" cy="503875"/>
            </a:xfrm>
            <a:custGeom>
              <a:avLst/>
              <a:gdLst/>
              <a:ahLst/>
              <a:cxnLst/>
              <a:rect l="l" t="t" r="r" b="b"/>
              <a:pathLst>
                <a:path w="17632" h="20155" extrusionOk="0">
                  <a:moveTo>
                    <a:pt x="0" y="1"/>
                  </a:moveTo>
                  <a:lnTo>
                    <a:pt x="17612" y="10078"/>
                  </a:lnTo>
                  <a:lnTo>
                    <a:pt x="17612" y="10078"/>
                  </a:lnTo>
                  <a:lnTo>
                    <a:pt x="17632" y="10066"/>
                  </a:lnTo>
                  <a:lnTo>
                    <a:pt x="0" y="1"/>
                  </a:lnTo>
                  <a:close/>
                  <a:moveTo>
                    <a:pt x="17612" y="10078"/>
                  </a:moveTo>
                  <a:lnTo>
                    <a:pt x="0" y="20154"/>
                  </a:lnTo>
                  <a:lnTo>
                    <a:pt x="0" y="20154"/>
                  </a:lnTo>
                  <a:lnTo>
                    <a:pt x="17632" y="10089"/>
                  </a:lnTo>
                  <a:lnTo>
                    <a:pt x="17612" y="1007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3356550" y="206205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1" y="10088"/>
                  </a:lnTo>
                  <a:lnTo>
                    <a:pt x="17631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3351475" y="284172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17632" y="1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51475" y="3101800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0" y="20469"/>
                  </a:lnTo>
                  <a:close/>
                  <a:moveTo>
                    <a:pt x="17834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4" y="10066"/>
                  </a:lnTo>
                  <a:lnTo>
                    <a:pt x="17834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356550" y="3621400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1"/>
                  </a:moveTo>
                  <a:lnTo>
                    <a:pt x="17631" y="10089"/>
                  </a:lnTo>
                  <a:lnTo>
                    <a:pt x="17631" y="100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351475" y="4149450"/>
              <a:ext cx="440800" cy="503850"/>
            </a:xfrm>
            <a:custGeom>
              <a:avLst/>
              <a:gdLst/>
              <a:ahLst/>
              <a:cxnLst/>
              <a:rect l="l" t="t" r="r" b="b"/>
              <a:pathLst>
                <a:path w="17632" h="20154" extrusionOk="0">
                  <a:moveTo>
                    <a:pt x="0" y="20154"/>
                  </a:moveTo>
                  <a:lnTo>
                    <a:pt x="0" y="20154"/>
                  </a:lnTo>
                  <a:lnTo>
                    <a:pt x="17632" y="10066"/>
                  </a:lnTo>
                  <a:lnTo>
                    <a:pt x="0" y="0"/>
                  </a:lnTo>
                  <a:lnTo>
                    <a:pt x="17632" y="10066"/>
                  </a:lnTo>
                  <a:lnTo>
                    <a:pt x="0" y="2015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3351475" y="4661150"/>
              <a:ext cx="445875" cy="511750"/>
            </a:xfrm>
            <a:custGeom>
              <a:avLst/>
              <a:gdLst/>
              <a:ahLst/>
              <a:cxnLst/>
              <a:rect l="l" t="t" r="r" b="b"/>
              <a:pathLst>
                <a:path w="17835" h="20470" extrusionOk="0">
                  <a:moveTo>
                    <a:pt x="0" y="20469"/>
                  </a:moveTo>
                  <a:lnTo>
                    <a:pt x="0" y="20469"/>
                  </a:lnTo>
                  <a:lnTo>
                    <a:pt x="17632" y="10404"/>
                  </a:lnTo>
                  <a:lnTo>
                    <a:pt x="17632" y="10404"/>
                  </a:lnTo>
                  <a:lnTo>
                    <a:pt x="0" y="20469"/>
                  </a:lnTo>
                  <a:close/>
                  <a:moveTo>
                    <a:pt x="17834" y="10066"/>
                  </a:moveTo>
                  <a:lnTo>
                    <a:pt x="203" y="1"/>
                  </a:lnTo>
                  <a:lnTo>
                    <a:pt x="203" y="1"/>
                  </a:lnTo>
                  <a:lnTo>
                    <a:pt x="17834" y="10066"/>
                  </a:lnTo>
                  <a:lnTo>
                    <a:pt x="17834" y="10066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3345275" y="238125"/>
              <a:ext cx="461075" cy="524675"/>
            </a:xfrm>
            <a:custGeom>
              <a:avLst/>
              <a:gdLst/>
              <a:ahLst/>
              <a:cxnLst/>
              <a:rect l="l" t="t" r="r" b="b"/>
              <a:pathLst>
                <a:path w="18443" h="20987" extrusionOk="0">
                  <a:moveTo>
                    <a:pt x="18082" y="518"/>
                  </a:moveTo>
                  <a:lnTo>
                    <a:pt x="18082" y="20649"/>
                  </a:lnTo>
                  <a:lnTo>
                    <a:pt x="451" y="10583"/>
                  </a:lnTo>
                  <a:lnTo>
                    <a:pt x="18082" y="518"/>
                  </a:lnTo>
                  <a:close/>
                  <a:moveTo>
                    <a:pt x="18263" y="0"/>
                  </a:moveTo>
                  <a:cubicBezTo>
                    <a:pt x="18240" y="0"/>
                    <a:pt x="18195" y="0"/>
                    <a:pt x="18172" y="23"/>
                  </a:cubicBezTo>
                  <a:lnTo>
                    <a:pt x="1" y="10403"/>
                  </a:lnTo>
                  <a:lnTo>
                    <a:pt x="68" y="10403"/>
                  </a:lnTo>
                  <a:cubicBezTo>
                    <a:pt x="113" y="10403"/>
                    <a:pt x="136" y="10403"/>
                    <a:pt x="158" y="10426"/>
                  </a:cubicBezTo>
                  <a:cubicBezTo>
                    <a:pt x="226" y="10448"/>
                    <a:pt x="248" y="10516"/>
                    <a:pt x="248" y="10583"/>
                  </a:cubicBezTo>
                  <a:lnTo>
                    <a:pt x="248" y="10921"/>
                  </a:lnTo>
                  <a:lnTo>
                    <a:pt x="17880" y="20987"/>
                  </a:lnTo>
                  <a:lnTo>
                    <a:pt x="18172" y="20829"/>
                  </a:lnTo>
                  <a:cubicBezTo>
                    <a:pt x="18172" y="20806"/>
                    <a:pt x="18172" y="20806"/>
                    <a:pt x="18195" y="20806"/>
                  </a:cubicBezTo>
                  <a:lnTo>
                    <a:pt x="18443" y="20671"/>
                  </a:lnTo>
                  <a:lnTo>
                    <a:pt x="18443" y="180"/>
                  </a:lnTo>
                  <a:cubicBezTo>
                    <a:pt x="18443" y="135"/>
                    <a:pt x="18420" y="68"/>
                    <a:pt x="18375" y="45"/>
                  </a:cubicBezTo>
                  <a:cubicBezTo>
                    <a:pt x="18375" y="23"/>
                    <a:pt x="18353" y="23"/>
                    <a:pt x="18353" y="23"/>
                  </a:cubicBezTo>
                  <a:cubicBezTo>
                    <a:pt x="18330" y="0"/>
                    <a:pt x="18285" y="0"/>
                    <a:pt x="182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3351475" y="7582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947" y="0"/>
                  </a:moveTo>
                  <a:cubicBezTo>
                    <a:pt x="17924" y="0"/>
                    <a:pt x="17924" y="0"/>
                    <a:pt x="17924" y="23"/>
                  </a:cubicBezTo>
                  <a:lnTo>
                    <a:pt x="17947" y="0"/>
                  </a:lnTo>
                  <a:close/>
                  <a:moveTo>
                    <a:pt x="17924" y="23"/>
                  </a:moveTo>
                  <a:cubicBezTo>
                    <a:pt x="17910" y="28"/>
                    <a:pt x="17898" y="34"/>
                    <a:pt x="17887" y="43"/>
                  </a:cubicBezTo>
                  <a:lnTo>
                    <a:pt x="17887" y="43"/>
                  </a:lnTo>
                  <a:lnTo>
                    <a:pt x="17924" y="23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203" y="10561"/>
                  </a:lnTo>
                  <a:lnTo>
                    <a:pt x="17834" y="496"/>
                  </a:lnTo>
                  <a:close/>
                  <a:moveTo>
                    <a:pt x="17887" y="43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561"/>
                  </a:lnTo>
                  <a:lnTo>
                    <a:pt x="0" y="10899"/>
                  </a:lnTo>
                  <a:lnTo>
                    <a:pt x="17632" y="20964"/>
                  </a:lnTo>
                  <a:lnTo>
                    <a:pt x="17924" y="20807"/>
                  </a:lnTo>
                  <a:cubicBezTo>
                    <a:pt x="17924" y="20807"/>
                    <a:pt x="17947" y="20784"/>
                    <a:pt x="17969" y="20784"/>
                  </a:cubicBez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316"/>
                    <a:pt x="17834" y="248"/>
                    <a:pt x="17834" y="181"/>
                  </a:cubicBezTo>
                  <a:cubicBezTo>
                    <a:pt x="17834" y="127"/>
                    <a:pt x="17848" y="74"/>
                    <a:pt x="1788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261175" y="758825"/>
              <a:ext cx="447575" cy="523575"/>
            </a:xfrm>
            <a:custGeom>
              <a:avLst/>
              <a:gdLst/>
              <a:ahLst/>
              <a:cxnLst/>
              <a:rect l="l" t="t" r="r" b="b"/>
              <a:pathLst>
                <a:path w="17903" h="20943" extrusionOk="0">
                  <a:moveTo>
                    <a:pt x="17902" y="1"/>
                  </a:moveTo>
                  <a:lnTo>
                    <a:pt x="1" y="10224"/>
                  </a:lnTo>
                  <a:lnTo>
                    <a:pt x="1" y="10539"/>
                  </a:lnTo>
                  <a:lnTo>
                    <a:pt x="1" y="10877"/>
                  </a:lnTo>
                  <a:lnTo>
                    <a:pt x="17632" y="20942"/>
                  </a:lnTo>
                  <a:lnTo>
                    <a:pt x="17835" y="20830"/>
                  </a:lnTo>
                  <a:lnTo>
                    <a:pt x="17835" y="20627"/>
                  </a:lnTo>
                  <a:lnTo>
                    <a:pt x="204" y="10562"/>
                  </a:lnTo>
                  <a:lnTo>
                    <a:pt x="204" y="10539"/>
                  </a:lnTo>
                  <a:lnTo>
                    <a:pt x="17835" y="474"/>
                  </a:lnTo>
                  <a:lnTo>
                    <a:pt x="17835" y="159"/>
                  </a:lnTo>
                  <a:cubicBezTo>
                    <a:pt x="17835" y="91"/>
                    <a:pt x="17857" y="46"/>
                    <a:pt x="179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4716050" y="1282375"/>
              <a:ext cx="445875" cy="520175"/>
            </a:xfrm>
            <a:custGeom>
              <a:avLst/>
              <a:gdLst/>
              <a:ahLst/>
              <a:cxnLst/>
              <a:rect l="l" t="t" r="r" b="b"/>
              <a:pathLst>
                <a:path w="17835" h="20807" extrusionOk="0">
                  <a:moveTo>
                    <a:pt x="203" y="0"/>
                  </a:moveTo>
                  <a:lnTo>
                    <a:pt x="0" y="113"/>
                  </a:lnTo>
                  <a:lnTo>
                    <a:pt x="0" y="338"/>
                  </a:lnTo>
                  <a:lnTo>
                    <a:pt x="17632" y="10404"/>
                  </a:lnTo>
                  <a:lnTo>
                    <a:pt x="0" y="20469"/>
                  </a:lnTo>
                  <a:lnTo>
                    <a:pt x="0" y="20694"/>
                  </a:lnTo>
                  <a:lnTo>
                    <a:pt x="203" y="20807"/>
                  </a:lnTo>
                  <a:lnTo>
                    <a:pt x="17834" y="10719"/>
                  </a:lnTo>
                  <a:lnTo>
                    <a:pt x="17834" y="10404"/>
                  </a:lnTo>
                  <a:lnTo>
                    <a:pt x="17834" y="1006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4716050" y="179972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90"/>
                  </a:lnTo>
                  <a:lnTo>
                    <a:pt x="0" y="113"/>
                  </a:lnTo>
                  <a:lnTo>
                    <a:pt x="0" y="428"/>
                  </a:lnTo>
                  <a:lnTo>
                    <a:pt x="17632" y="10493"/>
                  </a:lnTo>
                  <a:lnTo>
                    <a:pt x="0" y="20559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09"/>
                  </a:lnTo>
                  <a:lnTo>
                    <a:pt x="17834" y="10178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4716050" y="231932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428"/>
                  </a:lnTo>
                  <a:lnTo>
                    <a:pt x="17632" y="10493"/>
                  </a:lnTo>
                  <a:lnTo>
                    <a:pt x="0" y="20581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31"/>
                  </a:lnTo>
                  <a:lnTo>
                    <a:pt x="17834" y="10178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716050" y="2838900"/>
              <a:ext cx="445875" cy="523000"/>
            </a:xfrm>
            <a:custGeom>
              <a:avLst/>
              <a:gdLst/>
              <a:ahLst/>
              <a:cxnLst/>
              <a:rect l="l" t="t" r="r" b="b"/>
              <a:pathLst>
                <a:path w="17835" h="20920" extrusionOk="0">
                  <a:moveTo>
                    <a:pt x="0" y="1"/>
                  </a:moveTo>
                  <a:lnTo>
                    <a:pt x="0" y="114"/>
                  </a:lnTo>
                  <a:lnTo>
                    <a:pt x="0" y="451"/>
                  </a:lnTo>
                  <a:lnTo>
                    <a:pt x="17632" y="10517"/>
                  </a:lnTo>
                  <a:lnTo>
                    <a:pt x="0" y="20582"/>
                  </a:lnTo>
                  <a:lnTo>
                    <a:pt x="0" y="20807"/>
                  </a:lnTo>
                  <a:lnTo>
                    <a:pt x="203" y="20920"/>
                  </a:lnTo>
                  <a:lnTo>
                    <a:pt x="17834" y="10832"/>
                  </a:lnTo>
                  <a:lnTo>
                    <a:pt x="17834" y="10517"/>
                  </a:lnTo>
                  <a:lnTo>
                    <a:pt x="17834" y="10179"/>
                  </a:lnTo>
                  <a:lnTo>
                    <a:pt x="20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4716050" y="335907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428"/>
                  </a:lnTo>
                  <a:lnTo>
                    <a:pt x="17632" y="10494"/>
                  </a:lnTo>
                  <a:lnTo>
                    <a:pt x="0" y="20582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31"/>
                  </a:lnTo>
                  <a:lnTo>
                    <a:pt x="17834" y="10178"/>
                  </a:lnTo>
                  <a:lnTo>
                    <a:pt x="17767" y="10156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4716050" y="3878675"/>
              <a:ext cx="445875" cy="522425"/>
            </a:xfrm>
            <a:custGeom>
              <a:avLst/>
              <a:gdLst/>
              <a:ahLst/>
              <a:cxnLst/>
              <a:rect l="l" t="t" r="r" b="b"/>
              <a:pathLst>
                <a:path w="17835" h="20897" extrusionOk="0">
                  <a:moveTo>
                    <a:pt x="0" y="0"/>
                  </a:moveTo>
                  <a:lnTo>
                    <a:pt x="0" y="428"/>
                  </a:lnTo>
                  <a:lnTo>
                    <a:pt x="17632" y="10516"/>
                  </a:lnTo>
                  <a:lnTo>
                    <a:pt x="0" y="20581"/>
                  </a:lnTo>
                  <a:lnTo>
                    <a:pt x="0" y="20784"/>
                  </a:lnTo>
                  <a:lnTo>
                    <a:pt x="203" y="20897"/>
                  </a:lnTo>
                  <a:lnTo>
                    <a:pt x="17834" y="10831"/>
                  </a:lnTo>
                  <a:lnTo>
                    <a:pt x="17834" y="10516"/>
                  </a:lnTo>
                  <a:lnTo>
                    <a:pt x="17834" y="10178"/>
                  </a:lnTo>
                  <a:lnTo>
                    <a:pt x="203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4714350" y="4398275"/>
              <a:ext cx="453200" cy="526375"/>
            </a:xfrm>
            <a:custGeom>
              <a:avLst/>
              <a:gdLst/>
              <a:ahLst/>
              <a:cxnLst/>
              <a:rect l="l" t="t" r="r" b="b"/>
              <a:pathLst>
                <a:path w="18128" h="21055" extrusionOk="0">
                  <a:moveTo>
                    <a:pt x="68" y="0"/>
                  </a:moveTo>
                  <a:lnTo>
                    <a:pt x="68" y="113"/>
                  </a:lnTo>
                  <a:lnTo>
                    <a:pt x="68" y="450"/>
                  </a:lnTo>
                  <a:lnTo>
                    <a:pt x="17700" y="10516"/>
                  </a:lnTo>
                  <a:lnTo>
                    <a:pt x="68" y="20581"/>
                  </a:lnTo>
                  <a:lnTo>
                    <a:pt x="68" y="20919"/>
                  </a:lnTo>
                  <a:cubicBezTo>
                    <a:pt x="68" y="20961"/>
                    <a:pt x="48" y="21024"/>
                    <a:pt x="8" y="21050"/>
                  </a:cubicBezTo>
                  <a:lnTo>
                    <a:pt x="8" y="21050"/>
                  </a:lnTo>
                  <a:lnTo>
                    <a:pt x="18127" y="10696"/>
                  </a:lnTo>
                  <a:lnTo>
                    <a:pt x="18082" y="10696"/>
                  </a:lnTo>
                  <a:cubicBezTo>
                    <a:pt x="18037" y="10696"/>
                    <a:pt x="18015" y="10696"/>
                    <a:pt x="17992" y="10673"/>
                  </a:cubicBezTo>
                  <a:cubicBezTo>
                    <a:pt x="17925" y="10651"/>
                    <a:pt x="17902" y="10583"/>
                    <a:pt x="17902" y="10516"/>
                  </a:cubicBezTo>
                  <a:lnTo>
                    <a:pt x="17902" y="10178"/>
                  </a:lnTo>
                  <a:lnTo>
                    <a:pt x="271" y="113"/>
                  </a:lnTo>
                  <a:lnTo>
                    <a:pt x="68" y="0"/>
                  </a:lnTo>
                  <a:close/>
                  <a:moveTo>
                    <a:pt x="8" y="21050"/>
                  </a:moveTo>
                  <a:lnTo>
                    <a:pt x="1" y="21054"/>
                  </a:lnTo>
                  <a:cubicBezTo>
                    <a:pt x="3" y="21053"/>
                    <a:pt x="6" y="21051"/>
                    <a:pt x="8" y="2105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2435575" y="758275"/>
              <a:ext cx="461075" cy="524125"/>
            </a:xfrm>
            <a:custGeom>
              <a:avLst/>
              <a:gdLst/>
              <a:ahLst/>
              <a:cxnLst/>
              <a:rect l="l" t="t" r="r" b="b"/>
              <a:pathLst>
                <a:path w="18443" h="20965" extrusionOk="0">
                  <a:moveTo>
                    <a:pt x="18194" y="0"/>
                  </a:moveTo>
                  <a:cubicBezTo>
                    <a:pt x="18194" y="0"/>
                    <a:pt x="18172" y="0"/>
                    <a:pt x="18172" y="23"/>
                  </a:cubicBezTo>
                  <a:lnTo>
                    <a:pt x="18194" y="0"/>
                  </a:lnTo>
                  <a:close/>
                  <a:moveTo>
                    <a:pt x="35" y="10384"/>
                  </a:moveTo>
                  <a:cubicBezTo>
                    <a:pt x="23" y="10386"/>
                    <a:pt x="12" y="10392"/>
                    <a:pt x="0" y="10404"/>
                  </a:cubicBezTo>
                  <a:lnTo>
                    <a:pt x="35" y="10384"/>
                  </a:lnTo>
                  <a:close/>
                  <a:moveTo>
                    <a:pt x="18082" y="496"/>
                  </a:moveTo>
                  <a:lnTo>
                    <a:pt x="18082" y="20649"/>
                  </a:lnTo>
                  <a:lnTo>
                    <a:pt x="450" y="10584"/>
                  </a:lnTo>
                  <a:lnTo>
                    <a:pt x="450" y="10561"/>
                  </a:lnTo>
                  <a:lnTo>
                    <a:pt x="18082" y="496"/>
                  </a:lnTo>
                  <a:close/>
                  <a:moveTo>
                    <a:pt x="18149" y="23"/>
                  </a:moveTo>
                  <a:lnTo>
                    <a:pt x="35" y="10384"/>
                  </a:lnTo>
                  <a:lnTo>
                    <a:pt x="35" y="10384"/>
                  </a:lnTo>
                  <a:cubicBezTo>
                    <a:pt x="46" y="10381"/>
                    <a:pt x="57" y="10381"/>
                    <a:pt x="68" y="10381"/>
                  </a:cubicBezTo>
                  <a:cubicBezTo>
                    <a:pt x="113" y="10381"/>
                    <a:pt x="135" y="10404"/>
                    <a:pt x="158" y="10404"/>
                  </a:cubicBezTo>
                  <a:cubicBezTo>
                    <a:pt x="225" y="10449"/>
                    <a:pt x="270" y="10516"/>
                    <a:pt x="270" y="10561"/>
                  </a:cubicBezTo>
                  <a:lnTo>
                    <a:pt x="270" y="10899"/>
                  </a:lnTo>
                  <a:lnTo>
                    <a:pt x="17879" y="20964"/>
                  </a:lnTo>
                  <a:lnTo>
                    <a:pt x="18172" y="20807"/>
                  </a:lnTo>
                  <a:cubicBezTo>
                    <a:pt x="18194" y="20807"/>
                    <a:pt x="18194" y="20784"/>
                    <a:pt x="18217" y="20784"/>
                  </a:cubicBezTo>
                  <a:lnTo>
                    <a:pt x="18442" y="20649"/>
                  </a:lnTo>
                  <a:lnTo>
                    <a:pt x="18442" y="496"/>
                  </a:lnTo>
                  <a:lnTo>
                    <a:pt x="18172" y="338"/>
                  </a:lnTo>
                  <a:cubicBezTo>
                    <a:pt x="18104" y="316"/>
                    <a:pt x="18082" y="248"/>
                    <a:pt x="18082" y="181"/>
                  </a:cubicBezTo>
                  <a:cubicBezTo>
                    <a:pt x="18082" y="113"/>
                    <a:pt x="18104" y="45"/>
                    <a:pt x="18172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5161900" y="1018925"/>
              <a:ext cx="462200" cy="523000"/>
            </a:xfrm>
            <a:custGeom>
              <a:avLst/>
              <a:gdLst/>
              <a:ahLst/>
              <a:cxnLst/>
              <a:rect l="l" t="t" r="r" b="b"/>
              <a:pathLst>
                <a:path w="18488" h="20920" extrusionOk="0">
                  <a:moveTo>
                    <a:pt x="293" y="0"/>
                  </a:moveTo>
                  <a:lnTo>
                    <a:pt x="300" y="4"/>
                  </a:lnTo>
                  <a:lnTo>
                    <a:pt x="300" y="4"/>
                  </a:lnTo>
                  <a:cubicBezTo>
                    <a:pt x="298" y="3"/>
                    <a:pt x="295" y="1"/>
                    <a:pt x="293" y="0"/>
                  </a:cubicBezTo>
                  <a:close/>
                  <a:moveTo>
                    <a:pt x="18438" y="10365"/>
                  </a:moveTo>
                  <a:lnTo>
                    <a:pt x="18465" y="10381"/>
                  </a:lnTo>
                  <a:cubicBezTo>
                    <a:pt x="18457" y="10374"/>
                    <a:pt x="18448" y="10369"/>
                    <a:pt x="18438" y="10365"/>
                  </a:cubicBezTo>
                  <a:close/>
                  <a:moveTo>
                    <a:pt x="18465" y="10381"/>
                  </a:moveTo>
                  <a:cubicBezTo>
                    <a:pt x="18465" y="10381"/>
                    <a:pt x="18487" y="10381"/>
                    <a:pt x="18487" y="10403"/>
                  </a:cubicBezTo>
                  <a:lnTo>
                    <a:pt x="18487" y="10381"/>
                  </a:lnTo>
                  <a:close/>
                  <a:moveTo>
                    <a:pt x="360" y="473"/>
                  </a:moveTo>
                  <a:lnTo>
                    <a:pt x="17992" y="10538"/>
                  </a:lnTo>
                  <a:lnTo>
                    <a:pt x="360" y="20604"/>
                  </a:lnTo>
                  <a:lnTo>
                    <a:pt x="360" y="473"/>
                  </a:lnTo>
                  <a:close/>
                  <a:moveTo>
                    <a:pt x="300" y="4"/>
                  </a:moveTo>
                  <a:cubicBezTo>
                    <a:pt x="340" y="30"/>
                    <a:pt x="360" y="93"/>
                    <a:pt x="360" y="135"/>
                  </a:cubicBezTo>
                  <a:cubicBezTo>
                    <a:pt x="360" y="203"/>
                    <a:pt x="338" y="270"/>
                    <a:pt x="270" y="315"/>
                  </a:cubicBezTo>
                  <a:lnTo>
                    <a:pt x="0" y="473"/>
                  </a:lnTo>
                  <a:lnTo>
                    <a:pt x="0" y="20919"/>
                  </a:lnTo>
                  <a:cubicBezTo>
                    <a:pt x="0" y="20874"/>
                    <a:pt x="23" y="20829"/>
                    <a:pt x="68" y="20784"/>
                  </a:cubicBezTo>
                  <a:lnTo>
                    <a:pt x="90" y="20784"/>
                  </a:lnTo>
                  <a:lnTo>
                    <a:pt x="18285" y="10381"/>
                  </a:lnTo>
                  <a:cubicBezTo>
                    <a:pt x="18307" y="10358"/>
                    <a:pt x="18330" y="10358"/>
                    <a:pt x="18375" y="10358"/>
                  </a:cubicBezTo>
                  <a:cubicBezTo>
                    <a:pt x="18390" y="10358"/>
                    <a:pt x="18416" y="10358"/>
                    <a:pt x="18438" y="10365"/>
                  </a:cubicBezTo>
                  <a:lnTo>
                    <a:pt x="18438" y="10365"/>
                  </a:lnTo>
                  <a:lnTo>
                    <a:pt x="300" y="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5161900" y="1542450"/>
              <a:ext cx="449800" cy="519625"/>
            </a:xfrm>
            <a:custGeom>
              <a:avLst/>
              <a:gdLst/>
              <a:ahLst/>
              <a:cxnLst/>
              <a:rect l="l" t="t" r="r" b="b"/>
              <a:pathLst>
                <a:path w="17992" h="20785" extrusionOk="0">
                  <a:moveTo>
                    <a:pt x="2417" y="1490"/>
                  </a:moveTo>
                  <a:lnTo>
                    <a:pt x="17972" y="10393"/>
                  </a:lnTo>
                  <a:lnTo>
                    <a:pt x="17992" y="10381"/>
                  </a:lnTo>
                  <a:lnTo>
                    <a:pt x="2417" y="1490"/>
                  </a:lnTo>
                  <a:close/>
                  <a:moveTo>
                    <a:pt x="17972" y="10393"/>
                  </a:moveTo>
                  <a:lnTo>
                    <a:pt x="4172" y="18288"/>
                  </a:lnTo>
                  <a:lnTo>
                    <a:pt x="17992" y="10404"/>
                  </a:lnTo>
                  <a:lnTo>
                    <a:pt x="17972" y="10393"/>
                  </a:lnTo>
                  <a:close/>
                  <a:moveTo>
                    <a:pt x="4172" y="18288"/>
                  </a:moveTo>
                  <a:lnTo>
                    <a:pt x="360" y="20463"/>
                  </a:lnTo>
                  <a:lnTo>
                    <a:pt x="360" y="20463"/>
                  </a:lnTo>
                  <a:lnTo>
                    <a:pt x="360" y="20469"/>
                  </a:lnTo>
                  <a:lnTo>
                    <a:pt x="4172" y="18288"/>
                  </a:lnTo>
                  <a:close/>
                  <a:moveTo>
                    <a:pt x="0" y="1"/>
                  </a:moveTo>
                  <a:lnTo>
                    <a:pt x="0" y="20784"/>
                  </a:lnTo>
                  <a:cubicBezTo>
                    <a:pt x="0" y="20717"/>
                    <a:pt x="23" y="20649"/>
                    <a:pt x="90" y="20627"/>
                  </a:cubicBezTo>
                  <a:cubicBezTo>
                    <a:pt x="90" y="20627"/>
                    <a:pt x="113" y="20604"/>
                    <a:pt x="113" y="20604"/>
                  </a:cubicBezTo>
                  <a:lnTo>
                    <a:pt x="360" y="20463"/>
                  </a:lnTo>
                  <a:lnTo>
                    <a:pt x="360" y="20463"/>
                  </a:lnTo>
                  <a:lnTo>
                    <a:pt x="360" y="316"/>
                  </a:lnTo>
                  <a:lnTo>
                    <a:pt x="2417" y="1490"/>
                  </a:lnTo>
                  <a:lnTo>
                    <a:pt x="2417" y="1490"/>
                  </a:lnTo>
                  <a:lnTo>
                    <a:pt x="90" y="158"/>
                  </a:lnTo>
                  <a:cubicBezTo>
                    <a:pt x="23" y="136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5630250" y="3101800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17632" y="316"/>
                  </a:moveTo>
                  <a:lnTo>
                    <a:pt x="11711" y="3708"/>
                  </a:lnTo>
                  <a:lnTo>
                    <a:pt x="11711" y="3708"/>
                  </a:lnTo>
                  <a:lnTo>
                    <a:pt x="17632" y="322"/>
                  </a:lnTo>
                  <a:lnTo>
                    <a:pt x="17632" y="322"/>
                  </a:lnTo>
                  <a:lnTo>
                    <a:pt x="17632" y="316"/>
                  </a:lnTo>
                  <a:close/>
                  <a:moveTo>
                    <a:pt x="11711" y="3708"/>
                  </a:moveTo>
                  <a:lnTo>
                    <a:pt x="1" y="10404"/>
                  </a:lnTo>
                  <a:lnTo>
                    <a:pt x="17587" y="20424"/>
                  </a:lnTo>
                  <a:lnTo>
                    <a:pt x="17587" y="20424"/>
                  </a:lnTo>
                  <a:lnTo>
                    <a:pt x="23" y="10404"/>
                  </a:lnTo>
                  <a:lnTo>
                    <a:pt x="11711" y="3708"/>
                  </a:lnTo>
                  <a:close/>
                  <a:moveTo>
                    <a:pt x="18015" y="1"/>
                  </a:moveTo>
                  <a:cubicBezTo>
                    <a:pt x="18015" y="68"/>
                    <a:pt x="17992" y="136"/>
                    <a:pt x="17925" y="158"/>
                  </a:cubicBezTo>
                  <a:cubicBezTo>
                    <a:pt x="17902" y="158"/>
                    <a:pt x="17902" y="181"/>
                    <a:pt x="17880" y="181"/>
                  </a:cubicBezTo>
                  <a:lnTo>
                    <a:pt x="17632" y="322"/>
                  </a:lnTo>
                  <a:lnTo>
                    <a:pt x="17632" y="322"/>
                  </a:lnTo>
                  <a:lnTo>
                    <a:pt x="17632" y="20469"/>
                  </a:lnTo>
                  <a:lnTo>
                    <a:pt x="17925" y="20627"/>
                  </a:lnTo>
                  <a:cubicBezTo>
                    <a:pt x="17970" y="20649"/>
                    <a:pt x="18015" y="20717"/>
                    <a:pt x="18015" y="20785"/>
                  </a:cubicBezTo>
                  <a:lnTo>
                    <a:pt x="1801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5630825" y="3621400"/>
              <a:ext cx="449800" cy="524700"/>
            </a:xfrm>
            <a:custGeom>
              <a:avLst/>
              <a:gdLst/>
              <a:ahLst/>
              <a:cxnLst/>
              <a:rect l="l" t="t" r="r" b="b"/>
              <a:pathLst>
                <a:path w="17992" h="20988" extrusionOk="0">
                  <a:moveTo>
                    <a:pt x="17992" y="1"/>
                  </a:moveTo>
                  <a:cubicBezTo>
                    <a:pt x="17992" y="68"/>
                    <a:pt x="17947" y="136"/>
                    <a:pt x="17902" y="158"/>
                  </a:cubicBezTo>
                  <a:lnTo>
                    <a:pt x="0" y="10404"/>
                  </a:lnTo>
                  <a:lnTo>
                    <a:pt x="0" y="10404"/>
                  </a:lnTo>
                  <a:lnTo>
                    <a:pt x="17609" y="338"/>
                  </a:lnTo>
                  <a:lnTo>
                    <a:pt x="17609" y="20469"/>
                  </a:lnTo>
                  <a:lnTo>
                    <a:pt x="17902" y="20627"/>
                  </a:lnTo>
                  <a:cubicBezTo>
                    <a:pt x="17947" y="20672"/>
                    <a:pt x="17992" y="20739"/>
                    <a:pt x="17992" y="20807"/>
                  </a:cubicBezTo>
                  <a:lnTo>
                    <a:pt x="17992" y="1"/>
                  </a:lnTo>
                  <a:close/>
                  <a:moveTo>
                    <a:pt x="17992" y="20807"/>
                  </a:moveTo>
                  <a:lnTo>
                    <a:pt x="17992" y="20807"/>
                  </a:lnTo>
                  <a:cubicBezTo>
                    <a:pt x="17992" y="20875"/>
                    <a:pt x="17947" y="20920"/>
                    <a:pt x="17902" y="20965"/>
                  </a:cubicBezTo>
                  <a:cubicBezTo>
                    <a:pt x="17969" y="20920"/>
                    <a:pt x="17992" y="20875"/>
                    <a:pt x="17992" y="20807"/>
                  </a:cubicBezTo>
                  <a:close/>
                  <a:moveTo>
                    <a:pt x="17902" y="20965"/>
                  </a:moveTo>
                  <a:cubicBezTo>
                    <a:pt x="17879" y="20965"/>
                    <a:pt x="17879" y="20965"/>
                    <a:pt x="17857" y="20987"/>
                  </a:cubicBezTo>
                  <a:lnTo>
                    <a:pt x="17902" y="20965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523050" y="1542450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383" y="316"/>
                  </a:moveTo>
                  <a:lnTo>
                    <a:pt x="383" y="326"/>
                  </a:lnTo>
                  <a:lnTo>
                    <a:pt x="383" y="326"/>
                  </a:lnTo>
                  <a:lnTo>
                    <a:pt x="17983" y="10386"/>
                  </a:lnTo>
                  <a:lnTo>
                    <a:pt x="17983" y="10386"/>
                  </a:lnTo>
                  <a:lnTo>
                    <a:pt x="17992" y="10381"/>
                  </a:lnTo>
                  <a:lnTo>
                    <a:pt x="383" y="316"/>
                  </a:lnTo>
                  <a:close/>
                  <a:moveTo>
                    <a:pt x="17983" y="10386"/>
                  </a:moveTo>
                  <a:lnTo>
                    <a:pt x="3013" y="18962"/>
                  </a:lnTo>
                  <a:lnTo>
                    <a:pt x="3013" y="18962"/>
                  </a:lnTo>
                  <a:lnTo>
                    <a:pt x="18014" y="10404"/>
                  </a:lnTo>
                  <a:lnTo>
                    <a:pt x="17983" y="10386"/>
                  </a:lnTo>
                  <a:close/>
                  <a:moveTo>
                    <a:pt x="3013" y="18962"/>
                  </a:moveTo>
                  <a:lnTo>
                    <a:pt x="383" y="20463"/>
                  </a:lnTo>
                  <a:lnTo>
                    <a:pt x="383" y="20463"/>
                  </a:lnTo>
                  <a:lnTo>
                    <a:pt x="383" y="20469"/>
                  </a:lnTo>
                  <a:lnTo>
                    <a:pt x="3013" y="18962"/>
                  </a:lnTo>
                  <a:close/>
                  <a:moveTo>
                    <a:pt x="0" y="1"/>
                  </a:moveTo>
                  <a:lnTo>
                    <a:pt x="0" y="20784"/>
                  </a:lnTo>
                  <a:cubicBezTo>
                    <a:pt x="0" y="20717"/>
                    <a:pt x="45" y="20649"/>
                    <a:pt x="90" y="20627"/>
                  </a:cubicBezTo>
                  <a:cubicBezTo>
                    <a:pt x="113" y="20627"/>
                    <a:pt x="113" y="20604"/>
                    <a:pt x="135" y="20604"/>
                  </a:cubicBezTo>
                  <a:lnTo>
                    <a:pt x="383" y="20463"/>
                  </a:lnTo>
                  <a:lnTo>
                    <a:pt x="383" y="20463"/>
                  </a:lnTo>
                  <a:lnTo>
                    <a:pt x="383" y="326"/>
                  </a:lnTo>
                  <a:lnTo>
                    <a:pt x="383" y="326"/>
                  </a:lnTo>
                  <a:lnTo>
                    <a:pt x="90" y="158"/>
                  </a:lnTo>
                  <a:cubicBezTo>
                    <a:pt x="45" y="136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5175975" y="2849600"/>
              <a:ext cx="440225" cy="252225"/>
            </a:xfrm>
            <a:custGeom>
              <a:avLst/>
              <a:gdLst/>
              <a:ahLst/>
              <a:cxnLst/>
              <a:rect l="l" t="t" r="r" b="b"/>
              <a:pathLst>
                <a:path w="17609" h="10089" extrusionOk="0">
                  <a:moveTo>
                    <a:pt x="17609" y="1"/>
                  </a:moveTo>
                  <a:lnTo>
                    <a:pt x="0" y="10089"/>
                  </a:lnTo>
                  <a:lnTo>
                    <a:pt x="17609" y="23"/>
                  </a:lnTo>
                  <a:lnTo>
                    <a:pt x="17609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5625750" y="2062050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0"/>
                  </a:moveTo>
                  <a:lnTo>
                    <a:pt x="1" y="10066"/>
                  </a:lnTo>
                  <a:lnTo>
                    <a:pt x="1" y="10088"/>
                  </a:lnTo>
                  <a:lnTo>
                    <a:pt x="1763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1537100" y="2849600"/>
              <a:ext cx="440825" cy="252225"/>
            </a:xfrm>
            <a:custGeom>
              <a:avLst/>
              <a:gdLst/>
              <a:ahLst/>
              <a:cxnLst/>
              <a:rect l="l" t="t" r="r" b="b"/>
              <a:pathLst>
                <a:path w="17633" h="10089" extrusionOk="0">
                  <a:moveTo>
                    <a:pt x="17632" y="1"/>
                  </a:moveTo>
                  <a:lnTo>
                    <a:pt x="1" y="10089"/>
                  </a:lnTo>
                  <a:lnTo>
                    <a:pt x="1" y="10089"/>
                  </a:lnTo>
                  <a:lnTo>
                    <a:pt x="17632" y="23"/>
                  </a:lnTo>
                  <a:lnTo>
                    <a:pt x="1763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5170900" y="3369775"/>
              <a:ext cx="445300" cy="511725"/>
            </a:xfrm>
            <a:custGeom>
              <a:avLst/>
              <a:gdLst/>
              <a:ahLst/>
              <a:cxnLst/>
              <a:rect l="l" t="t" r="r" b="b"/>
              <a:pathLst>
                <a:path w="17812" h="20469" extrusionOk="0">
                  <a:moveTo>
                    <a:pt x="17632" y="20469"/>
                  </a:moveTo>
                  <a:lnTo>
                    <a:pt x="0" y="10403"/>
                  </a:lnTo>
                  <a:lnTo>
                    <a:pt x="0" y="10403"/>
                  </a:lnTo>
                  <a:lnTo>
                    <a:pt x="17632" y="20469"/>
                  </a:lnTo>
                  <a:lnTo>
                    <a:pt x="17632" y="20469"/>
                  </a:lnTo>
                  <a:close/>
                  <a:moveTo>
                    <a:pt x="17812" y="20131"/>
                  </a:moveTo>
                  <a:lnTo>
                    <a:pt x="17812" y="0"/>
                  </a:lnTo>
                  <a:lnTo>
                    <a:pt x="203" y="10066"/>
                  </a:lnTo>
                  <a:lnTo>
                    <a:pt x="203" y="10066"/>
                  </a:lnTo>
                  <a:lnTo>
                    <a:pt x="17812" y="0"/>
                  </a:lnTo>
                  <a:lnTo>
                    <a:pt x="17812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5161900" y="3889375"/>
              <a:ext cx="454300" cy="503850"/>
            </a:xfrm>
            <a:custGeom>
              <a:avLst/>
              <a:gdLst/>
              <a:ahLst/>
              <a:cxnLst/>
              <a:rect l="l" t="t" r="r" b="b"/>
              <a:pathLst>
                <a:path w="18172" h="20154" extrusionOk="0">
                  <a:moveTo>
                    <a:pt x="18172" y="20153"/>
                  </a:moveTo>
                  <a:lnTo>
                    <a:pt x="563" y="10088"/>
                  </a:lnTo>
                  <a:lnTo>
                    <a:pt x="18172" y="0"/>
                  </a:lnTo>
                  <a:lnTo>
                    <a:pt x="18172" y="20153"/>
                  </a:lnTo>
                  <a:close/>
                  <a:moveTo>
                    <a:pt x="563" y="10088"/>
                  </a:moveTo>
                  <a:lnTo>
                    <a:pt x="18172" y="20153"/>
                  </a:lnTo>
                  <a:lnTo>
                    <a:pt x="18172" y="0"/>
                  </a:lnTo>
                  <a:lnTo>
                    <a:pt x="563" y="10088"/>
                  </a:lnTo>
                  <a:moveTo>
                    <a:pt x="0" y="10088"/>
                  </a:moveTo>
                  <a:lnTo>
                    <a:pt x="0" y="10088"/>
                  </a:lnTo>
                  <a:lnTo>
                    <a:pt x="0" y="1008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5624075" y="1278425"/>
              <a:ext cx="456550" cy="515700"/>
            </a:xfrm>
            <a:custGeom>
              <a:avLst/>
              <a:gdLst/>
              <a:ahLst/>
              <a:cxnLst/>
              <a:rect l="l" t="t" r="r" b="b"/>
              <a:pathLst>
                <a:path w="18262" h="20628" extrusionOk="0">
                  <a:moveTo>
                    <a:pt x="0" y="1"/>
                  </a:moveTo>
                  <a:lnTo>
                    <a:pt x="0" y="23"/>
                  </a:lnTo>
                  <a:lnTo>
                    <a:pt x="36" y="44"/>
                  </a:lnTo>
                  <a:lnTo>
                    <a:pt x="36" y="44"/>
                  </a:lnTo>
                  <a:cubicBezTo>
                    <a:pt x="26" y="29"/>
                    <a:pt x="14" y="15"/>
                    <a:pt x="0" y="1"/>
                  </a:cubicBezTo>
                  <a:close/>
                  <a:moveTo>
                    <a:pt x="18097" y="10361"/>
                  </a:moveTo>
                  <a:lnTo>
                    <a:pt x="18172" y="10404"/>
                  </a:lnTo>
                  <a:cubicBezTo>
                    <a:pt x="18154" y="10386"/>
                    <a:pt x="18121" y="10368"/>
                    <a:pt x="18097" y="10361"/>
                  </a:cubicBezTo>
                  <a:close/>
                  <a:moveTo>
                    <a:pt x="18172" y="10404"/>
                  </a:moveTo>
                  <a:lnTo>
                    <a:pt x="18172" y="10404"/>
                  </a:lnTo>
                  <a:cubicBezTo>
                    <a:pt x="18217" y="10426"/>
                    <a:pt x="18262" y="10494"/>
                    <a:pt x="18262" y="10562"/>
                  </a:cubicBezTo>
                  <a:cubicBezTo>
                    <a:pt x="18262" y="10494"/>
                    <a:pt x="18239" y="10426"/>
                    <a:pt x="18172" y="10404"/>
                  </a:cubicBezTo>
                  <a:close/>
                  <a:moveTo>
                    <a:pt x="36" y="44"/>
                  </a:moveTo>
                  <a:cubicBezTo>
                    <a:pt x="57" y="76"/>
                    <a:pt x="68" y="112"/>
                    <a:pt x="68" y="158"/>
                  </a:cubicBezTo>
                  <a:lnTo>
                    <a:pt x="68" y="496"/>
                  </a:lnTo>
                  <a:lnTo>
                    <a:pt x="17699" y="10562"/>
                  </a:lnTo>
                  <a:lnTo>
                    <a:pt x="68" y="20627"/>
                  </a:lnTo>
                  <a:lnTo>
                    <a:pt x="68" y="20627"/>
                  </a:lnTo>
                  <a:lnTo>
                    <a:pt x="17992" y="10404"/>
                  </a:lnTo>
                  <a:cubicBezTo>
                    <a:pt x="18014" y="10381"/>
                    <a:pt x="18037" y="10359"/>
                    <a:pt x="18082" y="10359"/>
                  </a:cubicBezTo>
                  <a:cubicBezTo>
                    <a:pt x="18086" y="10359"/>
                    <a:pt x="18092" y="10360"/>
                    <a:pt x="18097" y="10361"/>
                  </a:cubicBezTo>
                  <a:lnTo>
                    <a:pt x="18097" y="10361"/>
                  </a:lnTo>
                  <a:lnTo>
                    <a:pt x="36" y="4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532600" y="3369775"/>
              <a:ext cx="445325" cy="511725"/>
            </a:xfrm>
            <a:custGeom>
              <a:avLst/>
              <a:gdLst/>
              <a:ahLst/>
              <a:cxnLst/>
              <a:rect l="l" t="t" r="r" b="b"/>
              <a:pathLst>
                <a:path w="17813" h="20469" extrusionOk="0">
                  <a:moveTo>
                    <a:pt x="17610" y="20469"/>
                  </a:moveTo>
                  <a:lnTo>
                    <a:pt x="1" y="10403"/>
                  </a:lnTo>
                  <a:lnTo>
                    <a:pt x="1" y="10403"/>
                  </a:lnTo>
                  <a:lnTo>
                    <a:pt x="17610" y="20469"/>
                  </a:lnTo>
                  <a:lnTo>
                    <a:pt x="17610" y="20469"/>
                  </a:lnTo>
                  <a:close/>
                  <a:moveTo>
                    <a:pt x="17812" y="20131"/>
                  </a:moveTo>
                  <a:lnTo>
                    <a:pt x="17812" y="0"/>
                  </a:lnTo>
                  <a:lnTo>
                    <a:pt x="181" y="10066"/>
                  </a:lnTo>
                  <a:lnTo>
                    <a:pt x="181" y="10066"/>
                  </a:lnTo>
                  <a:lnTo>
                    <a:pt x="17812" y="0"/>
                  </a:lnTo>
                  <a:lnTo>
                    <a:pt x="17812" y="2013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1525300" y="3889375"/>
              <a:ext cx="454300" cy="515675"/>
            </a:xfrm>
            <a:custGeom>
              <a:avLst/>
              <a:gdLst/>
              <a:ahLst/>
              <a:cxnLst/>
              <a:rect l="l" t="t" r="r" b="b"/>
              <a:pathLst>
                <a:path w="18172" h="20627" extrusionOk="0">
                  <a:moveTo>
                    <a:pt x="0" y="10246"/>
                  </a:moveTo>
                  <a:lnTo>
                    <a:pt x="0" y="10246"/>
                  </a:lnTo>
                  <a:cubicBezTo>
                    <a:pt x="7" y="10253"/>
                    <a:pt x="17" y="10258"/>
                    <a:pt x="27" y="10261"/>
                  </a:cubicBezTo>
                  <a:lnTo>
                    <a:pt x="27" y="10261"/>
                  </a:lnTo>
                  <a:lnTo>
                    <a:pt x="0" y="10246"/>
                  </a:lnTo>
                  <a:close/>
                  <a:moveTo>
                    <a:pt x="18104" y="0"/>
                  </a:moveTo>
                  <a:lnTo>
                    <a:pt x="180" y="10246"/>
                  </a:lnTo>
                  <a:cubicBezTo>
                    <a:pt x="158" y="10268"/>
                    <a:pt x="135" y="10268"/>
                    <a:pt x="90" y="10268"/>
                  </a:cubicBezTo>
                  <a:cubicBezTo>
                    <a:pt x="75" y="10268"/>
                    <a:pt x="49" y="10268"/>
                    <a:pt x="27" y="10261"/>
                  </a:cubicBezTo>
                  <a:lnTo>
                    <a:pt x="27" y="10261"/>
                  </a:lnTo>
                  <a:lnTo>
                    <a:pt x="18172" y="20626"/>
                  </a:lnTo>
                  <a:cubicBezTo>
                    <a:pt x="18127" y="20581"/>
                    <a:pt x="18104" y="20536"/>
                    <a:pt x="18104" y="20469"/>
                  </a:cubicBezTo>
                  <a:lnTo>
                    <a:pt x="18104" y="20153"/>
                  </a:lnTo>
                  <a:lnTo>
                    <a:pt x="473" y="10088"/>
                  </a:lnTo>
                  <a:lnTo>
                    <a:pt x="181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1991975" y="1282375"/>
              <a:ext cx="440800" cy="252225"/>
            </a:xfrm>
            <a:custGeom>
              <a:avLst/>
              <a:gdLst/>
              <a:ahLst/>
              <a:cxnLst/>
              <a:rect l="l" t="t" r="r" b="b"/>
              <a:pathLst>
                <a:path w="17632" h="10089" extrusionOk="0">
                  <a:moveTo>
                    <a:pt x="0" y="0"/>
                  </a:moveTo>
                  <a:lnTo>
                    <a:pt x="17632" y="10088"/>
                  </a:lnTo>
                  <a:lnTo>
                    <a:pt x="17632" y="100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5161900" y="2058100"/>
              <a:ext cx="454300" cy="523575"/>
            </a:xfrm>
            <a:custGeom>
              <a:avLst/>
              <a:gdLst/>
              <a:ahLst/>
              <a:cxnLst/>
              <a:rect l="l" t="t" r="r" b="b"/>
              <a:pathLst>
                <a:path w="18172" h="20943" extrusionOk="0">
                  <a:moveTo>
                    <a:pt x="90" y="1"/>
                  </a:moveTo>
                  <a:lnTo>
                    <a:pt x="90" y="1"/>
                  </a:lnTo>
                  <a:cubicBezTo>
                    <a:pt x="23" y="23"/>
                    <a:pt x="0" y="91"/>
                    <a:pt x="0" y="158"/>
                  </a:cubicBezTo>
                  <a:cubicBezTo>
                    <a:pt x="0" y="91"/>
                    <a:pt x="23" y="46"/>
                    <a:pt x="90" y="1"/>
                  </a:cubicBezTo>
                  <a:close/>
                  <a:moveTo>
                    <a:pt x="0" y="158"/>
                  </a:moveTo>
                  <a:lnTo>
                    <a:pt x="0" y="158"/>
                  </a:lnTo>
                  <a:cubicBezTo>
                    <a:pt x="0" y="158"/>
                    <a:pt x="0" y="158"/>
                    <a:pt x="0" y="158"/>
                  </a:cubicBezTo>
                  <a:close/>
                  <a:moveTo>
                    <a:pt x="563" y="158"/>
                  </a:moveTo>
                  <a:lnTo>
                    <a:pt x="18172" y="10246"/>
                  </a:lnTo>
                  <a:lnTo>
                    <a:pt x="18172" y="10224"/>
                  </a:lnTo>
                  <a:lnTo>
                    <a:pt x="563" y="158"/>
                  </a:lnTo>
                  <a:close/>
                  <a:moveTo>
                    <a:pt x="0" y="158"/>
                  </a:moveTo>
                  <a:lnTo>
                    <a:pt x="0" y="20942"/>
                  </a:lnTo>
                  <a:cubicBezTo>
                    <a:pt x="0" y="20875"/>
                    <a:pt x="23" y="20830"/>
                    <a:pt x="90" y="20785"/>
                  </a:cubicBezTo>
                  <a:lnTo>
                    <a:pt x="113" y="20785"/>
                  </a:lnTo>
                  <a:lnTo>
                    <a:pt x="17992" y="10562"/>
                  </a:lnTo>
                  <a:lnTo>
                    <a:pt x="17992" y="10562"/>
                  </a:lnTo>
                  <a:lnTo>
                    <a:pt x="360" y="20627"/>
                  </a:lnTo>
                  <a:lnTo>
                    <a:pt x="360" y="496"/>
                  </a:lnTo>
                  <a:lnTo>
                    <a:pt x="90" y="339"/>
                  </a:lnTo>
                  <a:cubicBezTo>
                    <a:pt x="23" y="294"/>
                    <a:pt x="0" y="226"/>
                    <a:pt x="0" y="158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6"/>
            <p:cNvSpPr/>
            <p:nvPr/>
          </p:nvSpPr>
          <p:spPr>
            <a:xfrm>
              <a:off x="5630825" y="2582200"/>
              <a:ext cx="449800" cy="524125"/>
            </a:xfrm>
            <a:custGeom>
              <a:avLst/>
              <a:gdLst/>
              <a:ahLst/>
              <a:cxnLst/>
              <a:rect l="l" t="t" r="r" b="b"/>
              <a:pathLst>
                <a:path w="17992" h="20965" extrusionOk="0">
                  <a:moveTo>
                    <a:pt x="17609" y="316"/>
                  </a:moveTo>
                  <a:lnTo>
                    <a:pt x="0" y="10382"/>
                  </a:lnTo>
                  <a:lnTo>
                    <a:pt x="17609" y="326"/>
                  </a:lnTo>
                  <a:lnTo>
                    <a:pt x="17609" y="316"/>
                  </a:lnTo>
                  <a:close/>
                  <a:moveTo>
                    <a:pt x="17992" y="1"/>
                  </a:moveTo>
                  <a:cubicBezTo>
                    <a:pt x="17992" y="46"/>
                    <a:pt x="17947" y="113"/>
                    <a:pt x="17902" y="158"/>
                  </a:cubicBezTo>
                  <a:lnTo>
                    <a:pt x="17609" y="326"/>
                  </a:lnTo>
                  <a:lnTo>
                    <a:pt x="17609" y="20447"/>
                  </a:lnTo>
                  <a:lnTo>
                    <a:pt x="17902" y="20627"/>
                  </a:lnTo>
                  <a:cubicBezTo>
                    <a:pt x="17947" y="20650"/>
                    <a:pt x="17992" y="20717"/>
                    <a:pt x="17992" y="20785"/>
                  </a:cubicBezTo>
                  <a:lnTo>
                    <a:pt x="17992" y="1"/>
                  </a:lnTo>
                  <a:close/>
                  <a:moveTo>
                    <a:pt x="17992" y="20785"/>
                  </a:moveTo>
                  <a:lnTo>
                    <a:pt x="17992" y="20785"/>
                  </a:lnTo>
                  <a:cubicBezTo>
                    <a:pt x="17992" y="20852"/>
                    <a:pt x="17947" y="20920"/>
                    <a:pt x="17902" y="20942"/>
                  </a:cubicBezTo>
                  <a:cubicBezTo>
                    <a:pt x="17969" y="20920"/>
                    <a:pt x="17992" y="20852"/>
                    <a:pt x="17992" y="20785"/>
                  </a:cubicBezTo>
                  <a:close/>
                  <a:moveTo>
                    <a:pt x="17902" y="20942"/>
                  </a:moveTo>
                  <a:cubicBezTo>
                    <a:pt x="17891" y="20942"/>
                    <a:pt x="17885" y="20948"/>
                    <a:pt x="17879" y="20954"/>
                  </a:cubicBezTo>
                  <a:lnTo>
                    <a:pt x="17879" y="20954"/>
                  </a:lnTo>
                  <a:lnTo>
                    <a:pt x="17902" y="20942"/>
                  </a:lnTo>
                  <a:close/>
                  <a:moveTo>
                    <a:pt x="17879" y="20954"/>
                  </a:moveTo>
                  <a:lnTo>
                    <a:pt x="17857" y="20965"/>
                  </a:lnTo>
                  <a:cubicBezTo>
                    <a:pt x="17868" y="20965"/>
                    <a:pt x="17874" y="20959"/>
                    <a:pt x="17879" y="2095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6"/>
            <p:cNvSpPr/>
            <p:nvPr/>
          </p:nvSpPr>
          <p:spPr>
            <a:xfrm>
              <a:off x="1523050" y="2057550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35" y="0"/>
                  </a:moveTo>
                  <a:cubicBezTo>
                    <a:pt x="124" y="0"/>
                    <a:pt x="118" y="6"/>
                    <a:pt x="113" y="12"/>
                  </a:cubicBezTo>
                  <a:lnTo>
                    <a:pt x="113" y="12"/>
                  </a:lnTo>
                  <a:lnTo>
                    <a:pt x="135" y="0"/>
                  </a:lnTo>
                  <a:close/>
                  <a:moveTo>
                    <a:pt x="113" y="12"/>
                  </a:moveTo>
                  <a:lnTo>
                    <a:pt x="90" y="23"/>
                  </a:lnTo>
                  <a:cubicBezTo>
                    <a:pt x="101" y="23"/>
                    <a:pt x="107" y="17"/>
                    <a:pt x="113" y="12"/>
                  </a:cubicBezTo>
                  <a:close/>
                  <a:moveTo>
                    <a:pt x="90" y="23"/>
                  </a:moveTo>
                  <a:lnTo>
                    <a:pt x="90" y="23"/>
                  </a:lnTo>
                  <a:cubicBezTo>
                    <a:pt x="45" y="45"/>
                    <a:pt x="0" y="113"/>
                    <a:pt x="0" y="180"/>
                  </a:cubicBezTo>
                  <a:cubicBezTo>
                    <a:pt x="0" y="113"/>
                    <a:pt x="45" y="68"/>
                    <a:pt x="90" y="23"/>
                  </a:cubicBezTo>
                  <a:close/>
                  <a:moveTo>
                    <a:pt x="0" y="180"/>
                  </a:moveTo>
                  <a:lnTo>
                    <a:pt x="0" y="180"/>
                  </a:lnTo>
                  <a:cubicBezTo>
                    <a:pt x="0" y="180"/>
                    <a:pt x="0" y="180"/>
                    <a:pt x="0" y="180"/>
                  </a:cubicBezTo>
                  <a:close/>
                  <a:moveTo>
                    <a:pt x="563" y="180"/>
                  </a:moveTo>
                  <a:lnTo>
                    <a:pt x="18194" y="10268"/>
                  </a:lnTo>
                  <a:lnTo>
                    <a:pt x="18194" y="10246"/>
                  </a:lnTo>
                  <a:lnTo>
                    <a:pt x="563" y="180"/>
                  </a:lnTo>
                  <a:close/>
                  <a:moveTo>
                    <a:pt x="0" y="180"/>
                  </a:moveTo>
                  <a:lnTo>
                    <a:pt x="0" y="20964"/>
                  </a:lnTo>
                  <a:cubicBezTo>
                    <a:pt x="0" y="20897"/>
                    <a:pt x="45" y="20852"/>
                    <a:pt x="90" y="20807"/>
                  </a:cubicBezTo>
                  <a:lnTo>
                    <a:pt x="135" y="20807"/>
                  </a:lnTo>
                  <a:lnTo>
                    <a:pt x="17992" y="10584"/>
                  </a:lnTo>
                  <a:lnTo>
                    <a:pt x="383" y="20649"/>
                  </a:lnTo>
                  <a:lnTo>
                    <a:pt x="383" y="518"/>
                  </a:lnTo>
                  <a:lnTo>
                    <a:pt x="90" y="361"/>
                  </a:lnTo>
                  <a:cubicBezTo>
                    <a:pt x="45" y="316"/>
                    <a:pt x="0" y="248"/>
                    <a:pt x="0" y="18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6"/>
            <p:cNvSpPr/>
            <p:nvPr/>
          </p:nvSpPr>
          <p:spPr>
            <a:xfrm>
              <a:off x="5164700" y="2322125"/>
              <a:ext cx="451500" cy="260100"/>
            </a:xfrm>
            <a:custGeom>
              <a:avLst/>
              <a:gdLst/>
              <a:ahLst/>
              <a:cxnLst/>
              <a:rect l="l" t="t" r="r" b="b"/>
              <a:pathLst>
                <a:path w="18060" h="10404" extrusionOk="0">
                  <a:moveTo>
                    <a:pt x="36" y="10204"/>
                  </a:moveTo>
                  <a:lnTo>
                    <a:pt x="36" y="10204"/>
                  </a:lnTo>
                  <a:cubicBezTo>
                    <a:pt x="24" y="10206"/>
                    <a:pt x="12" y="10212"/>
                    <a:pt x="1" y="10224"/>
                  </a:cubicBezTo>
                  <a:lnTo>
                    <a:pt x="36" y="10204"/>
                  </a:lnTo>
                  <a:close/>
                  <a:moveTo>
                    <a:pt x="17880" y="1"/>
                  </a:moveTo>
                  <a:lnTo>
                    <a:pt x="36" y="10204"/>
                  </a:lnTo>
                  <a:lnTo>
                    <a:pt x="36" y="10204"/>
                  </a:lnTo>
                  <a:cubicBezTo>
                    <a:pt x="47" y="10201"/>
                    <a:pt x="57" y="10201"/>
                    <a:pt x="68" y="10201"/>
                  </a:cubicBezTo>
                  <a:cubicBezTo>
                    <a:pt x="91" y="10201"/>
                    <a:pt x="136" y="10201"/>
                    <a:pt x="158" y="10224"/>
                  </a:cubicBezTo>
                  <a:lnTo>
                    <a:pt x="451" y="10404"/>
                  </a:lnTo>
                  <a:lnTo>
                    <a:pt x="18060" y="316"/>
                  </a:lnTo>
                  <a:lnTo>
                    <a:pt x="18060" y="113"/>
                  </a:lnTo>
                  <a:lnTo>
                    <a:pt x="1788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6"/>
            <p:cNvSpPr/>
            <p:nvPr/>
          </p:nvSpPr>
          <p:spPr>
            <a:xfrm>
              <a:off x="5616175" y="2324950"/>
              <a:ext cx="464450" cy="516800"/>
            </a:xfrm>
            <a:custGeom>
              <a:avLst/>
              <a:gdLst/>
              <a:ahLst/>
              <a:cxnLst/>
              <a:rect l="l" t="t" r="r" b="b"/>
              <a:pathLst>
                <a:path w="18578" h="20672" extrusionOk="0">
                  <a:moveTo>
                    <a:pt x="3848" y="2181"/>
                  </a:moveTo>
                  <a:lnTo>
                    <a:pt x="18004" y="10275"/>
                  </a:lnTo>
                  <a:lnTo>
                    <a:pt x="18015" y="10268"/>
                  </a:lnTo>
                  <a:lnTo>
                    <a:pt x="3848" y="2181"/>
                  </a:lnTo>
                  <a:close/>
                  <a:moveTo>
                    <a:pt x="18578" y="10268"/>
                  </a:moveTo>
                  <a:cubicBezTo>
                    <a:pt x="18578" y="10285"/>
                    <a:pt x="18577" y="10302"/>
                    <a:pt x="18573" y="10319"/>
                  </a:cubicBezTo>
                  <a:lnTo>
                    <a:pt x="18573" y="10319"/>
                  </a:lnTo>
                  <a:cubicBezTo>
                    <a:pt x="18576" y="10309"/>
                    <a:pt x="18578" y="10299"/>
                    <a:pt x="18578" y="10291"/>
                  </a:cubicBezTo>
                  <a:lnTo>
                    <a:pt x="18578" y="10268"/>
                  </a:lnTo>
                  <a:close/>
                  <a:moveTo>
                    <a:pt x="18573" y="10319"/>
                  </a:moveTo>
                  <a:cubicBezTo>
                    <a:pt x="18561" y="10361"/>
                    <a:pt x="18524" y="10412"/>
                    <a:pt x="18488" y="10448"/>
                  </a:cubicBezTo>
                  <a:cubicBezTo>
                    <a:pt x="18539" y="10415"/>
                    <a:pt x="18564" y="10368"/>
                    <a:pt x="18573" y="10319"/>
                  </a:cubicBezTo>
                  <a:close/>
                  <a:moveTo>
                    <a:pt x="1" y="0"/>
                  </a:moveTo>
                  <a:lnTo>
                    <a:pt x="1" y="20356"/>
                  </a:lnTo>
                  <a:lnTo>
                    <a:pt x="294" y="20514"/>
                  </a:lnTo>
                  <a:cubicBezTo>
                    <a:pt x="294" y="20514"/>
                    <a:pt x="316" y="20514"/>
                    <a:pt x="316" y="20536"/>
                  </a:cubicBezTo>
                  <a:lnTo>
                    <a:pt x="586" y="20672"/>
                  </a:lnTo>
                  <a:lnTo>
                    <a:pt x="18488" y="10448"/>
                  </a:lnTo>
                  <a:cubicBezTo>
                    <a:pt x="18465" y="10448"/>
                    <a:pt x="18420" y="10471"/>
                    <a:pt x="18398" y="10471"/>
                  </a:cubicBezTo>
                  <a:cubicBezTo>
                    <a:pt x="18353" y="10471"/>
                    <a:pt x="18330" y="10448"/>
                    <a:pt x="18308" y="10448"/>
                  </a:cubicBezTo>
                  <a:lnTo>
                    <a:pt x="18004" y="10275"/>
                  </a:lnTo>
                  <a:lnTo>
                    <a:pt x="384" y="20356"/>
                  </a:lnTo>
                  <a:lnTo>
                    <a:pt x="384" y="203"/>
                  </a:lnTo>
                  <a:lnTo>
                    <a:pt x="3848" y="2181"/>
                  </a:lnTo>
                  <a:lnTo>
                    <a:pt x="114" y="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6"/>
            <p:cNvSpPr/>
            <p:nvPr/>
          </p:nvSpPr>
          <p:spPr>
            <a:xfrm>
              <a:off x="1526425" y="2322125"/>
              <a:ext cx="451500" cy="260100"/>
            </a:xfrm>
            <a:custGeom>
              <a:avLst/>
              <a:gdLst/>
              <a:ahLst/>
              <a:cxnLst/>
              <a:rect l="l" t="t" r="r" b="b"/>
              <a:pathLst>
                <a:path w="18060" h="10404" extrusionOk="0">
                  <a:moveTo>
                    <a:pt x="39" y="10201"/>
                  </a:moveTo>
                  <a:lnTo>
                    <a:pt x="39" y="10201"/>
                  </a:lnTo>
                  <a:cubicBezTo>
                    <a:pt x="22" y="10201"/>
                    <a:pt x="21" y="10203"/>
                    <a:pt x="0" y="10224"/>
                  </a:cubicBezTo>
                  <a:lnTo>
                    <a:pt x="39" y="10201"/>
                  </a:lnTo>
                  <a:close/>
                  <a:moveTo>
                    <a:pt x="17857" y="1"/>
                  </a:moveTo>
                  <a:lnTo>
                    <a:pt x="39" y="10201"/>
                  </a:lnTo>
                  <a:lnTo>
                    <a:pt x="39" y="10201"/>
                  </a:lnTo>
                  <a:cubicBezTo>
                    <a:pt x="41" y="10201"/>
                    <a:pt x="43" y="10201"/>
                    <a:pt x="45" y="10201"/>
                  </a:cubicBezTo>
                  <a:cubicBezTo>
                    <a:pt x="90" y="10201"/>
                    <a:pt x="113" y="10201"/>
                    <a:pt x="135" y="10224"/>
                  </a:cubicBezTo>
                  <a:lnTo>
                    <a:pt x="428" y="10404"/>
                  </a:lnTo>
                  <a:lnTo>
                    <a:pt x="18059" y="316"/>
                  </a:lnTo>
                  <a:lnTo>
                    <a:pt x="18059" y="113"/>
                  </a:lnTo>
                  <a:lnTo>
                    <a:pt x="178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6"/>
            <p:cNvSpPr/>
            <p:nvPr/>
          </p:nvSpPr>
          <p:spPr>
            <a:xfrm>
              <a:off x="1987475" y="2062050"/>
              <a:ext cx="440225" cy="252225"/>
            </a:xfrm>
            <a:custGeom>
              <a:avLst/>
              <a:gdLst/>
              <a:ahLst/>
              <a:cxnLst/>
              <a:rect l="l" t="t" r="r" b="b"/>
              <a:pathLst>
                <a:path w="17609" h="10089" extrusionOk="0">
                  <a:moveTo>
                    <a:pt x="17609" y="0"/>
                  </a:moveTo>
                  <a:lnTo>
                    <a:pt x="0" y="10066"/>
                  </a:lnTo>
                  <a:lnTo>
                    <a:pt x="0" y="10088"/>
                  </a:lnTo>
                  <a:lnTo>
                    <a:pt x="17609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6"/>
            <p:cNvSpPr/>
            <p:nvPr/>
          </p:nvSpPr>
          <p:spPr>
            <a:xfrm>
              <a:off x="5161900" y="2577150"/>
              <a:ext cx="462200" cy="524675"/>
            </a:xfrm>
            <a:custGeom>
              <a:avLst/>
              <a:gdLst/>
              <a:ahLst/>
              <a:cxnLst/>
              <a:rect l="l" t="t" r="r" b="b"/>
              <a:pathLst>
                <a:path w="18488" h="20987" extrusionOk="0">
                  <a:moveTo>
                    <a:pt x="18434" y="10409"/>
                  </a:moveTo>
                  <a:lnTo>
                    <a:pt x="18465" y="10426"/>
                  </a:lnTo>
                  <a:cubicBezTo>
                    <a:pt x="18457" y="10418"/>
                    <a:pt x="18446" y="10413"/>
                    <a:pt x="18434" y="10409"/>
                  </a:cubicBezTo>
                  <a:close/>
                  <a:moveTo>
                    <a:pt x="18465" y="10426"/>
                  </a:moveTo>
                  <a:lnTo>
                    <a:pt x="18487" y="10448"/>
                  </a:lnTo>
                  <a:cubicBezTo>
                    <a:pt x="18487" y="10426"/>
                    <a:pt x="18465" y="10426"/>
                    <a:pt x="18465" y="10426"/>
                  </a:cubicBezTo>
                  <a:close/>
                  <a:moveTo>
                    <a:pt x="360" y="518"/>
                  </a:moveTo>
                  <a:lnTo>
                    <a:pt x="17992" y="10584"/>
                  </a:lnTo>
                  <a:lnTo>
                    <a:pt x="360" y="20649"/>
                  </a:lnTo>
                  <a:lnTo>
                    <a:pt x="360" y="518"/>
                  </a:lnTo>
                  <a:close/>
                  <a:moveTo>
                    <a:pt x="180" y="0"/>
                  </a:moveTo>
                  <a:cubicBezTo>
                    <a:pt x="158" y="0"/>
                    <a:pt x="135" y="0"/>
                    <a:pt x="113" y="23"/>
                  </a:cubicBezTo>
                  <a:lnTo>
                    <a:pt x="90" y="23"/>
                  </a:lnTo>
                  <a:cubicBezTo>
                    <a:pt x="23" y="68"/>
                    <a:pt x="0" y="113"/>
                    <a:pt x="0" y="180"/>
                  </a:cubicBezTo>
                  <a:lnTo>
                    <a:pt x="0" y="20987"/>
                  </a:lnTo>
                  <a:cubicBezTo>
                    <a:pt x="0" y="20919"/>
                    <a:pt x="23" y="20852"/>
                    <a:pt x="90" y="20829"/>
                  </a:cubicBezTo>
                  <a:cubicBezTo>
                    <a:pt x="113" y="20807"/>
                    <a:pt x="135" y="20807"/>
                    <a:pt x="180" y="20807"/>
                  </a:cubicBezTo>
                  <a:cubicBezTo>
                    <a:pt x="203" y="20807"/>
                    <a:pt x="248" y="20807"/>
                    <a:pt x="270" y="20829"/>
                  </a:cubicBezTo>
                  <a:lnTo>
                    <a:pt x="563" y="20987"/>
                  </a:lnTo>
                  <a:lnTo>
                    <a:pt x="18172" y="10899"/>
                  </a:lnTo>
                  <a:lnTo>
                    <a:pt x="18172" y="10584"/>
                  </a:lnTo>
                  <a:cubicBezTo>
                    <a:pt x="18172" y="10516"/>
                    <a:pt x="18217" y="10448"/>
                    <a:pt x="18285" y="10426"/>
                  </a:cubicBezTo>
                  <a:cubicBezTo>
                    <a:pt x="18307" y="10403"/>
                    <a:pt x="18330" y="10403"/>
                    <a:pt x="18375" y="10403"/>
                  </a:cubicBezTo>
                  <a:cubicBezTo>
                    <a:pt x="18389" y="10403"/>
                    <a:pt x="18413" y="10403"/>
                    <a:pt x="18434" y="10409"/>
                  </a:cubicBezTo>
                  <a:lnTo>
                    <a:pt x="18434" y="10409"/>
                  </a:lnTo>
                  <a:lnTo>
                    <a:pt x="18172" y="10268"/>
                  </a:lnTo>
                  <a:lnTo>
                    <a:pt x="563" y="203"/>
                  </a:lnTo>
                  <a:lnTo>
                    <a:pt x="270" y="23"/>
                  </a:lnTo>
                  <a:cubicBezTo>
                    <a:pt x="248" y="0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6"/>
            <p:cNvSpPr/>
            <p:nvPr/>
          </p:nvSpPr>
          <p:spPr>
            <a:xfrm>
              <a:off x="5619000" y="2062050"/>
              <a:ext cx="461625" cy="524675"/>
            </a:xfrm>
            <a:custGeom>
              <a:avLst/>
              <a:gdLst/>
              <a:ahLst/>
              <a:cxnLst/>
              <a:rect l="l" t="t" r="r" b="b"/>
              <a:pathLst>
                <a:path w="18465" h="20987" extrusionOk="0">
                  <a:moveTo>
                    <a:pt x="1" y="10561"/>
                  </a:moveTo>
                  <a:cubicBezTo>
                    <a:pt x="11" y="10572"/>
                    <a:pt x="21" y="10577"/>
                    <a:pt x="34" y="10580"/>
                  </a:cubicBezTo>
                  <a:lnTo>
                    <a:pt x="34" y="10580"/>
                  </a:lnTo>
                  <a:lnTo>
                    <a:pt x="1" y="10561"/>
                  </a:lnTo>
                  <a:close/>
                  <a:moveTo>
                    <a:pt x="18082" y="338"/>
                  </a:moveTo>
                  <a:lnTo>
                    <a:pt x="18082" y="20469"/>
                  </a:lnTo>
                  <a:lnTo>
                    <a:pt x="473" y="10404"/>
                  </a:lnTo>
                  <a:lnTo>
                    <a:pt x="18082" y="338"/>
                  </a:lnTo>
                  <a:close/>
                  <a:moveTo>
                    <a:pt x="17902" y="0"/>
                  </a:moveTo>
                  <a:lnTo>
                    <a:pt x="271" y="10088"/>
                  </a:lnTo>
                  <a:lnTo>
                    <a:pt x="271" y="10404"/>
                  </a:lnTo>
                  <a:cubicBezTo>
                    <a:pt x="271" y="10471"/>
                    <a:pt x="248" y="10539"/>
                    <a:pt x="181" y="10561"/>
                  </a:cubicBezTo>
                  <a:cubicBezTo>
                    <a:pt x="158" y="10584"/>
                    <a:pt x="113" y="10584"/>
                    <a:pt x="91" y="10584"/>
                  </a:cubicBezTo>
                  <a:cubicBezTo>
                    <a:pt x="66" y="10584"/>
                    <a:pt x="48" y="10584"/>
                    <a:pt x="34" y="10580"/>
                  </a:cubicBezTo>
                  <a:lnTo>
                    <a:pt x="34" y="10580"/>
                  </a:lnTo>
                  <a:lnTo>
                    <a:pt x="18195" y="20964"/>
                  </a:lnTo>
                  <a:cubicBezTo>
                    <a:pt x="18217" y="20964"/>
                    <a:pt x="18240" y="20987"/>
                    <a:pt x="18285" y="20987"/>
                  </a:cubicBezTo>
                  <a:cubicBezTo>
                    <a:pt x="18307" y="20987"/>
                    <a:pt x="18352" y="20964"/>
                    <a:pt x="18375" y="20964"/>
                  </a:cubicBezTo>
                  <a:cubicBezTo>
                    <a:pt x="18442" y="20919"/>
                    <a:pt x="18465" y="20852"/>
                    <a:pt x="18465" y="20784"/>
                  </a:cubicBezTo>
                  <a:lnTo>
                    <a:pt x="18465" y="0"/>
                  </a:lnTo>
                  <a:cubicBezTo>
                    <a:pt x="18465" y="68"/>
                    <a:pt x="18442" y="136"/>
                    <a:pt x="18375" y="158"/>
                  </a:cubicBezTo>
                  <a:cubicBezTo>
                    <a:pt x="18352" y="181"/>
                    <a:pt x="18307" y="203"/>
                    <a:pt x="18285" y="203"/>
                  </a:cubicBezTo>
                  <a:cubicBezTo>
                    <a:pt x="18240" y="203"/>
                    <a:pt x="18217" y="181"/>
                    <a:pt x="18195" y="158"/>
                  </a:cubicBezTo>
                  <a:lnTo>
                    <a:pt x="1790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1523050" y="2577150"/>
              <a:ext cx="454875" cy="524675"/>
            </a:xfrm>
            <a:custGeom>
              <a:avLst/>
              <a:gdLst/>
              <a:ahLst/>
              <a:cxnLst/>
              <a:rect l="l" t="t" r="r" b="b"/>
              <a:pathLst>
                <a:path w="18195" h="20987" extrusionOk="0">
                  <a:moveTo>
                    <a:pt x="383" y="518"/>
                  </a:moveTo>
                  <a:lnTo>
                    <a:pt x="17992" y="10584"/>
                  </a:lnTo>
                  <a:lnTo>
                    <a:pt x="383" y="20649"/>
                  </a:lnTo>
                  <a:lnTo>
                    <a:pt x="383" y="518"/>
                  </a:lnTo>
                  <a:close/>
                  <a:moveTo>
                    <a:pt x="180" y="0"/>
                  </a:moveTo>
                  <a:cubicBezTo>
                    <a:pt x="158" y="0"/>
                    <a:pt x="158" y="0"/>
                    <a:pt x="135" y="23"/>
                  </a:cubicBezTo>
                  <a:lnTo>
                    <a:pt x="90" y="23"/>
                  </a:lnTo>
                  <a:cubicBezTo>
                    <a:pt x="45" y="68"/>
                    <a:pt x="0" y="113"/>
                    <a:pt x="0" y="180"/>
                  </a:cubicBezTo>
                  <a:lnTo>
                    <a:pt x="0" y="20987"/>
                  </a:lnTo>
                  <a:cubicBezTo>
                    <a:pt x="0" y="20919"/>
                    <a:pt x="45" y="20852"/>
                    <a:pt x="90" y="20829"/>
                  </a:cubicBezTo>
                  <a:cubicBezTo>
                    <a:pt x="113" y="20807"/>
                    <a:pt x="158" y="20807"/>
                    <a:pt x="180" y="20807"/>
                  </a:cubicBezTo>
                  <a:cubicBezTo>
                    <a:pt x="225" y="20807"/>
                    <a:pt x="248" y="20807"/>
                    <a:pt x="270" y="20829"/>
                  </a:cubicBezTo>
                  <a:lnTo>
                    <a:pt x="563" y="20987"/>
                  </a:lnTo>
                  <a:lnTo>
                    <a:pt x="18194" y="10899"/>
                  </a:lnTo>
                  <a:lnTo>
                    <a:pt x="18194" y="10268"/>
                  </a:lnTo>
                  <a:lnTo>
                    <a:pt x="563" y="203"/>
                  </a:lnTo>
                  <a:lnTo>
                    <a:pt x="270" y="23"/>
                  </a:lnTo>
                  <a:cubicBezTo>
                    <a:pt x="248" y="0"/>
                    <a:pt x="225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5161900" y="1802525"/>
              <a:ext cx="463875" cy="524125"/>
            </a:xfrm>
            <a:custGeom>
              <a:avLst/>
              <a:gdLst/>
              <a:ahLst/>
              <a:cxnLst/>
              <a:rect l="l" t="t" r="r" b="b"/>
              <a:pathLst>
                <a:path w="18555" h="20965" extrusionOk="0">
                  <a:moveTo>
                    <a:pt x="18172" y="316"/>
                  </a:moveTo>
                  <a:lnTo>
                    <a:pt x="18172" y="20469"/>
                  </a:lnTo>
                  <a:lnTo>
                    <a:pt x="563" y="10381"/>
                  </a:lnTo>
                  <a:lnTo>
                    <a:pt x="18172" y="316"/>
                  </a:lnTo>
                  <a:close/>
                  <a:moveTo>
                    <a:pt x="17992" y="1"/>
                  </a:moveTo>
                  <a:lnTo>
                    <a:pt x="113" y="10201"/>
                  </a:lnTo>
                  <a:lnTo>
                    <a:pt x="90" y="10224"/>
                  </a:lnTo>
                  <a:cubicBezTo>
                    <a:pt x="23" y="10269"/>
                    <a:pt x="0" y="10314"/>
                    <a:pt x="0" y="10381"/>
                  </a:cubicBezTo>
                  <a:cubicBezTo>
                    <a:pt x="0" y="10449"/>
                    <a:pt x="23" y="10517"/>
                    <a:pt x="90" y="10562"/>
                  </a:cubicBezTo>
                  <a:lnTo>
                    <a:pt x="360" y="10719"/>
                  </a:lnTo>
                  <a:lnTo>
                    <a:pt x="17992" y="20785"/>
                  </a:lnTo>
                  <a:lnTo>
                    <a:pt x="18172" y="20897"/>
                  </a:lnTo>
                  <a:lnTo>
                    <a:pt x="18285" y="20942"/>
                  </a:lnTo>
                  <a:cubicBezTo>
                    <a:pt x="18307" y="20965"/>
                    <a:pt x="18330" y="20965"/>
                    <a:pt x="18375" y="20965"/>
                  </a:cubicBezTo>
                  <a:cubicBezTo>
                    <a:pt x="18397" y="20965"/>
                    <a:pt x="18442" y="20965"/>
                    <a:pt x="18465" y="20942"/>
                  </a:cubicBezTo>
                  <a:cubicBezTo>
                    <a:pt x="18532" y="20920"/>
                    <a:pt x="18555" y="20852"/>
                    <a:pt x="18555" y="20785"/>
                  </a:cubicBezTo>
                  <a:lnTo>
                    <a:pt x="18555" y="316"/>
                  </a:lnTo>
                  <a:lnTo>
                    <a:pt x="18285" y="158"/>
                  </a:lnTo>
                  <a:cubicBezTo>
                    <a:pt x="18262" y="158"/>
                    <a:pt x="18262" y="136"/>
                    <a:pt x="18239" y="136"/>
                  </a:cubicBezTo>
                  <a:lnTo>
                    <a:pt x="17992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5616175" y="2837225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384" y="518"/>
                  </a:moveTo>
                  <a:lnTo>
                    <a:pt x="18015" y="10584"/>
                  </a:lnTo>
                  <a:lnTo>
                    <a:pt x="384" y="20649"/>
                  </a:lnTo>
                  <a:lnTo>
                    <a:pt x="384" y="518"/>
                  </a:lnTo>
                  <a:close/>
                  <a:moveTo>
                    <a:pt x="204" y="0"/>
                  </a:moveTo>
                  <a:cubicBezTo>
                    <a:pt x="159" y="0"/>
                    <a:pt x="136" y="0"/>
                    <a:pt x="114" y="23"/>
                  </a:cubicBezTo>
                  <a:cubicBezTo>
                    <a:pt x="46" y="45"/>
                    <a:pt x="1" y="113"/>
                    <a:pt x="1" y="181"/>
                  </a:cubicBezTo>
                  <a:lnTo>
                    <a:pt x="1" y="20649"/>
                  </a:lnTo>
                  <a:lnTo>
                    <a:pt x="294" y="20807"/>
                  </a:lnTo>
                  <a:cubicBezTo>
                    <a:pt x="294" y="20829"/>
                    <a:pt x="316" y="20829"/>
                    <a:pt x="316" y="20829"/>
                  </a:cubicBezTo>
                  <a:lnTo>
                    <a:pt x="564" y="20987"/>
                  </a:lnTo>
                  <a:lnTo>
                    <a:pt x="18443" y="10764"/>
                  </a:lnTo>
                  <a:lnTo>
                    <a:pt x="18488" y="10741"/>
                  </a:lnTo>
                  <a:cubicBezTo>
                    <a:pt x="18533" y="10719"/>
                    <a:pt x="18578" y="10651"/>
                    <a:pt x="18578" y="10584"/>
                  </a:cubicBezTo>
                  <a:cubicBezTo>
                    <a:pt x="18578" y="10516"/>
                    <a:pt x="18533" y="10449"/>
                    <a:pt x="18488" y="10426"/>
                  </a:cubicBezTo>
                  <a:lnTo>
                    <a:pt x="18195" y="10246"/>
                  </a:lnTo>
                  <a:lnTo>
                    <a:pt x="586" y="181"/>
                  </a:lnTo>
                  <a:lnTo>
                    <a:pt x="316" y="45"/>
                  </a:lnTo>
                  <a:lnTo>
                    <a:pt x="294" y="23"/>
                  </a:lnTo>
                  <a:cubicBezTo>
                    <a:pt x="271" y="0"/>
                    <a:pt x="226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1523050" y="1802525"/>
              <a:ext cx="464450" cy="522450"/>
            </a:xfrm>
            <a:custGeom>
              <a:avLst/>
              <a:gdLst/>
              <a:ahLst/>
              <a:cxnLst/>
              <a:rect l="l" t="t" r="r" b="b"/>
              <a:pathLst>
                <a:path w="18578" h="20898" extrusionOk="0">
                  <a:moveTo>
                    <a:pt x="18194" y="316"/>
                  </a:moveTo>
                  <a:lnTo>
                    <a:pt x="18194" y="20469"/>
                  </a:lnTo>
                  <a:lnTo>
                    <a:pt x="563" y="10381"/>
                  </a:lnTo>
                  <a:lnTo>
                    <a:pt x="18194" y="316"/>
                  </a:lnTo>
                  <a:close/>
                  <a:moveTo>
                    <a:pt x="18014" y="1"/>
                  </a:moveTo>
                  <a:lnTo>
                    <a:pt x="135" y="10201"/>
                  </a:lnTo>
                  <a:lnTo>
                    <a:pt x="90" y="10224"/>
                  </a:lnTo>
                  <a:cubicBezTo>
                    <a:pt x="45" y="10269"/>
                    <a:pt x="0" y="10314"/>
                    <a:pt x="0" y="10381"/>
                  </a:cubicBezTo>
                  <a:cubicBezTo>
                    <a:pt x="0" y="10449"/>
                    <a:pt x="45" y="10517"/>
                    <a:pt x="90" y="10562"/>
                  </a:cubicBezTo>
                  <a:lnTo>
                    <a:pt x="383" y="10719"/>
                  </a:lnTo>
                  <a:lnTo>
                    <a:pt x="17992" y="20785"/>
                  </a:lnTo>
                  <a:lnTo>
                    <a:pt x="18194" y="20897"/>
                  </a:lnTo>
                  <a:lnTo>
                    <a:pt x="18194" y="20785"/>
                  </a:lnTo>
                  <a:lnTo>
                    <a:pt x="18194" y="20762"/>
                  </a:lnTo>
                  <a:cubicBezTo>
                    <a:pt x="18194" y="20717"/>
                    <a:pt x="18217" y="20672"/>
                    <a:pt x="18262" y="20650"/>
                  </a:cubicBezTo>
                  <a:cubicBezTo>
                    <a:pt x="18262" y="20627"/>
                    <a:pt x="18284" y="20627"/>
                    <a:pt x="18284" y="20627"/>
                  </a:cubicBezTo>
                  <a:lnTo>
                    <a:pt x="18577" y="20469"/>
                  </a:lnTo>
                  <a:lnTo>
                    <a:pt x="18577" y="316"/>
                  </a:lnTo>
                  <a:lnTo>
                    <a:pt x="18284" y="158"/>
                  </a:lnTo>
                  <a:cubicBezTo>
                    <a:pt x="18284" y="158"/>
                    <a:pt x="18262" y="136"/>
                    <a:pt x="18262" y="136"/>
                  </a:cubicBezTo>
                  <a:lnTo>
                    <a:pt x="1801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1977900" y="2322125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383" y="316"/>
                  </a:moveTo>
                  <a:lnTo>
                    <a:pt x="383" y="326"/>
                  </a:lnTo>
                  <a:lnTo>
                    <a:pt x="383" y="326"/>
                  </a:lnTo>
                  <a:lnTo>
                    <a:pt x="17983" y="10386"/>
                  </a:lnTo>
                  <a:lnTo>
                    <a:pt x="17983" y="10386"/>
                  </a:lnTo>
                  <a:lnTo>
                    <a:pt x="17992" y="10381"/>
                  </a:lnTo>
                  <a:lnTo>
                    <a:pt x="383" y="316"/>
                  </a:lnTo>
                  <a:close/>
                  <a:moveTo>
                    <a:pt x="17983" y="10386"/>
                  </a:moveTo>
                  <a:lnTo>
                    <a:pt x="3014" y="18962"/>
                  </a:lnTo>
                  <a:lnTo>
                    <a:pt x="18014" y="10404"/>
                  </a:lnTo>
                  <a:lnTo>
                    <a:pt x="17983" y="10386"/>
                  </a:lnTo>
                  <a:close/>
                  <a:moveTo>
                    <a:pt x="3014" y="18962"/>
                  </a:moveTo>
                  <a:lnTo>
                    <a:pt x="383" y="20463"/>
                  </a:lnTo>
                  <a:lnTo>
                    <a:pt x="383" y="20463"/>
                  </a:lnTo>
                  <a:lnTo>
                    <a:pt x="383" y="20469"/>
                  </a:lnTo>
                  <a:lnTo>
                    <a:pt x="3014" y="18962"/>
                  </a:lnTo>
                  <a:close/>
                  <a:moveTo>
                    <a:pt x="0" y="1"/>
                  </a:moveTo>
                  <a:lnTo>
                    <a:pt x="0" y="20785"/>
                  </a:lnTo>
                  <a:cubicBezTo>
                    <a:pt x="0" y="20717"/>
                    <a:pt x="23" y="20649"/>
                    <a:pt x="90" y="20627"/>
                  </a:cubicBezTo>
                  <a:cubicBezTo>
                    <a:pt x="113" y="20627"/>
                    <a:pt x="113" y="20627"/>
                    <a:pt x="135" y="20604"/>
                  </a:cubicBezTo>
                  <a:lnTo>
                    <a:pt x="383" y="20463"/>
                  </a:lnTo>
                  <a:lnTo>
                    <a:pt x="383" y="20463"/>
                  </a:lnTo>
                  <a:lnTo>
                    <a:pt x="383" y="326"/>
                  </a:lnTo>
                  <a:lnTo>
                    <a:pt x="383" y="326"/>
                  </a:lnTo>
                  <a:lnTo>
                    <a:pt x="90" y="158"/>
                  </a:lnTo>
                  <a:cubicBezTo>
                    <a:pt x="45" y="136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5161900" y="3097300"/>
              <a:ext cx="462200" cy="524125"/>
            </a:xfrm>
            <a:custGeom>
              <a:avLst/>
              <a:gdLst/>
              <a:ahLst/>
              <a:cxnLst/>
              <a:rect l="l" t="t" r="r" b="b"/>
              <a:pathLst>
                <a:path w="18488" h="20965" extrusionOk="0">
                  <a:moveTo>
                    <a:pt x="18465" y="10404"/>
                  </a:moveTo>
                  <a:cubicBezTo>
                    <a:pt x="18465" y="10426"/>
                    <a:pt x="18487" y="10426"/>
                    <a:pt x="18487" y="10426"/>
                  </a:cubicBezTo>
                  <a:lnTo>
                    <a:pt x="18465" y="10404"/>
                  </a:lnTo>
                  <a:close/>
                  <a:moveTo>
                    <a:pt x="360" y="496"/>
                  </a:moveTo>
                  <a:lnTo>
                    <a:pt x="17992" y="10584"/>
                  </a:lnTo>
                  <a:lnTo>
                    <a:pt x="360" y="20649"/>
                  </a:lnTo>
                  <a:lnTo>
                    <a:pt x="360" y="496"/>
                  </a:lnTo>
                  <a:close/>
                  <a:moveTo>
                    <a:pt x="180" y="1"/>
                  </a:moveTo>
                  <a:cubicBezTo>
                    <a:pt x="135" y="1"/>
                    <a:pt x="113" y="1"/>
                    <a:pt x="90" y="23"/>
                  </a:cubicBezTo>
                  <a:cubicBezTo>
                    <a:pt x="23" y="46"/>
                    <a:pt x="0" y="113"/>
                    <a:pt x="0" y="181"/>
                  </a:cubicBezTo>
                  <a:lnTo>
                    <a:pt x="0" y="20965"/>
                  </a:lnTo>
                  <a:cubicBezTo>
                    <a:pt x="0" y="20897"/>
                    <a:pt x="23" y="20852"/>
                    <a:pt x="90" y="20807"/>
                  </a:cubicBezTo>
                  <a:cubicBezTo>
                    <a:pt x="113" y="20784"/>
                    <a:pt x="135" y="20784"/>
                    <a:pt x="180" y="20784"/>
                  </a:cubicBezTo>
                  <a:cubicBezTo>
                    <a:pt x="203" y="20784"/>
                    <a:pt x="248" y="20784"/>
                    <a:pt x="270" y="20807"/>
                  </a:cubicBezTo>
                  <a:lnTo>
                    <a:pt x="563" y="20965"/>
                  </a:lnTo>
                  <a:lnTo>
                    <a:pt x="18172" y="10899"/>
                  </a:lnTo>
                  <a:lnTo>
                    <a:pt x="18172" y="10584"/>
                  </a:lnTo>
                  <a:cubicBezTo>
                    <a:pt x="18172" y="10516"/>
                    <a:pt x="18217" y="10449"/>
                    <a:pt x="18285" y="10404"/>
                  </a:cubicBezTo>
                  <a:cubicBezTo>
                    <a:pt x="18307" y="10404"/>
                    <a:pt x="18330" y="10381"/>
                    <a:pt x="18375" y="10381"/>
                  </a:cubicBezTo>
                  <a:cubicBezTo>
                    <a:pt x="18397" y="10381"/>
                    <a:pt x="18442" y="10404"/>
                    <a:pt x="18465" y="10404"/>
                  </a:cubicBezTo>
                  <a:lnTo>
                    <a:pt x="18172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1"/>
                    <a:pt x="203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5617875" y="1537375"/>
              <a:ext cx="462750" cy="529775"/>
            </a:xfrm>
            <a:custGeom>
              <a:avLst/>
              <a:gdLst/>
              <a:ahLst/>
              <a:cxnLst/>
              <a:rect l="l" t="t" r="r" b="b"/>
              <a:pathLst>
                <a:path w="18510" h="21191" extrusionOk="0">
                  <a:moveTo>
                    <a:pt x="0" y="10742"/>
                  </a:moveTo>
                  <a:lnTo>
                    <a:pt x="23" y="10753"/>
                  </a:lnTo>
                  <a:cubicBezTo>
                    <a:pt x="17" y="10748"/>
                    <a:pt x="12" y="10742"/>
                    <a:pt x="0" y="10742"/>
                  </a:cubicBezTo>
                  <a:close/>
                  <a:moveTo>
                    <a:pt x="23" y="10753"/>
                  </a:moveTo>
                  <a:cubicBezTo>
                    <a:pt x="29" y="10759"/>
                    <a:pt x="34" y="10764"/>
                    <a:pt x="46" y="10764"/>
                  </a:cubicBezTo>
                  <a:lnTo>
                    <a:pt x="23" y="10753"/>
                  </a:lnTo>
                  <a:close/>
                  <a:moveTo>
                    <a:pt x="18127" y="519"/>
                  </a:moveTo>
                  <a:lnTo>
                    <a:pt x="18127" y="20672"/>
                  </a:lnTo>
                  <a:lnTo>
                    <a:pt x="518" y="10607"/>
                  </a:lnTo>
                  <a:lnTo>
                    <a:pt x="18127" y="519"/>
                  </a:lnTo>
                  <a:close/>
                  <a:moveTo>
                    <a:pt x="18330" y="1"/>
                  </a:moveTo>
                  <a:cubicBezTo>
                    <a:pt x="18285" y="1"/>
                    <a:pt x="18262" y="23"/>
                    <a:pt x="18240" y="46"/>
                  </a:cubicBezTo>
                  <a:lnTo>
                    <a:pt x="316" y="10269"/>
                  </a:lnTo>
                  <a:lnTo>
                    <a:pt x="316" y="10584"/>
                  </a:lnTo>
                  <a:cubicBezTo>
                    <a:pt x="316" y="10652"/>
                    <a:pt x="293" y="10719"/>
                    <a:pt x="226" y="10764"/>
                  </a:cubicBezTo>
                  <a:cubicBezTo>
                    <a:pt x="203" y="10764"/>
                    <a:pt x="158" y="10787"/>
                    <a:pt x="136" y="10787"/>
                  </a:cubicBezTo>
                  <a:cubicBezTo>
                    <a:pt x="91" y="10787"/>
                    <a:pt x="68" y="10764"/>
                    <a:pt x="46" y="10764"/>
                  </a:cubicBezTo>
                  <a:lnTo>
                    <a:pt x="316" y="10922"/>
                  </a:lnTo>
                  <a:lnTo>
                    <a:pt x="17947" y="20987"/>
                  </a:lnTo>
                  <a:lnTo>
                    <a:pt x="18240" y="21145"/>
                  </a:lnTo>
                  <a:cubicBezTo>
                    <a:pt x="18262" y="21168"/>
                    <a:pt x="18285" y="21190"/>
                    <a:pt x="18330" y="21190"/>
                  </a:cubicBezTo>
                  <a:cubicBezTo>
                    <a:pt x="18352" y="21190"/>
                    <a:pt x="18397" y="21168"/>
                    <a:pt x="18420" y="21145"/>
                  </a:cubicBezTo>
                  <a:cubicBezTo>
                    <a:pt x="18487" y="21123"/>
                    <a:pt x="18510" y="21055"/>
                    <a:pt x="18510" y="20987"/>
                  </a:cubicBezTo>
                  <a:lnTo>
                    <a:pt x="18510" y="204"/>
                  </a:lnTo>
                  <a:cubicBezTo>
                    <a:pt x="18510" y="136"/>
                    <a:pt x="18487" y="68"/>
                    <a:pt x="18420" y="46"/>
                  </a:cubicBezTo>
                  <a:cubicBezTo>
                    <a:pt x="18397" y="23"/>
                    <a:pt x="18352" y="1"/>
                    <a:pt x="18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1523050" y="3097300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383" y="496"/>
                  </a:moveTo>
                  <a:lnTo>
                    <a:pt x="17992" y="10584"/>
                  </a:lnTo>
                  <a:lnTo>
                    <a:pt x="383" y="20649"/>
                  </a:lnTo>
                  <a:lnTo>
                    <a:pt x="383" y="496"/>
                  </a:lnTo>
                  <a:close/>
                  <a:moveTo>
                    <a:pt x="180" y="1"/>
                  </a:moveTo>
                  <a:cubicBezTo>
                    <a:pt x="158" y="1"/>
                    <a:pt x="113" y="1"/>
                    <a:pt x="90" y="23"/>
                  </a:cubicBezTo>
                  <a:cubicBezTo>
                    <a:pt x="45" y="46"/>
                    <a:pt x="0" y="113"/>
                    <a:pt x="0" y="181"/>
                  </a:cubicBezTo>
                  <a:lnTo>
                    <a:pt x="0" y="20965"/>
                  </a:lnTo>
                  <a:cubicBezTo>
                    <a:pt x="0" y="20897"/>
                    <a:pt x="45" y="20852"/>
                    <a:pt x="90" y="20807"/>
                  </a:cubicBezTo>
                  <a:cubicBezTo>
                    <a:pt x="113" y="20784"/>
                    <a:pt x="158" y="20784"/>
                    <a:pt x="180" y="20784"/>
                  </a:cubicBezTo>
                  <a:cubicBezTo>
                    <a:pt x="225" y="20784"/>
                    <a:pt x="248" y="20784"/>
                    <a:pt x="270" y="20807"/>
                  </a:cubicBezTo>
                  <a:lnTo>
                    <a:pt x="563" y="20965"/>
                  </a:lnTo>
                  <a:lnTo>
                    <a:pt x="18194" y="10899"/>
                  </a:lnTo>
                  <a:lnTo>
                    <a:pt x="18194" y="10584"/>
                  </a:lnTo>
                  <a:lnTo>
                    <a:pt x="18194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1"/>
                    <a:pt x="225" y="1"/>
                    <a:pt x="18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1523050" y="3616900"/>
              <a:ext cx="454875" cy="529200"/>
            </a:xfrm>
            <a:custGeom>
              <a:avLst/>
              <a:gdLst/>
              <a:ahLst/>
              <a:cxnLst/>
              <a:rect l="l" t="t" r="r" b="b"/>
              <a:pathLst>
                <a:path w="18195" h="21168" extrusionOk="0">
                  <a:moveTo>
                    <a:pt x="383" y="518"/>
                  </a:moveTo>
                  <a:lnTo>
                    <a:pt x="17992" y="10584"/>
                  </a:lnTo>
                  <a:lnTo>
                    <a:pt x="383" y="20649"/>
                  </a:lnTo>
                  <a:lnTo>
                    <a:pt x="383" y="518"/>
                  </a:lnTo>
                  <a:close/>
                  <a:moveTo>
                    <a:pt x="180" y="0"/>
                  </a:moveTo>
                  <a:cubicBezTo>
                    <a:pt x="158" y="0"/>
                    <a:pt x="113" y="0"/>
                    <a:pt x="90" y="23"/>
                  </a:cubicBezTo>
                  <a:cubicBezTo>
                    <a:pt x="45" y="68"/>
                    <a:pt x="0" y="113"/>
                    <a:pt x="0" y="181"/>
                  </a:cubicBezTo>
                  <a:lnTo>
                    <a:pt x="0" y="20987"/>
                  </a:lnTo>
                  <a:cubicBezTo>
                    <a:pt x="0" y="21055"/>
                    <a:pt x="45" y="21100"/>
                    <a:pt x="90" y="21145"/>
                  </a:cubicBezTo>
                  <a:cubicBezTo>
                    <a:pt x="113" y="21167"/>
                    <a:pt x="158" y="21167"/>
                    <a:pt x="180" y="21167"/>
                  </a:cubicBezTo>
                  <a:cubicBezTo>
                    <a:pt x="225" y="21167"/>
                    <a:pt x="248" y="21167"/>
                    <a:pt x="270" y="21145"/>
                  </a:cubicBezTo>
                  <a:lnTo>
                    <a:pt x="18194" y="10899"/>
                  </a:lnTo>
                  <a:lnTo>
                    <a:pt x="18194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0"/>
                    <a:pt x="225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5161900" y="3616900"/>
              <a:ext cx="454300" cy="524675"/>
            </a:xfrm>
            <a:custGeom>
              <a:avLst/>
              <a:gdLst/>
              <a:ahLst/>
              <a:cxnLst/>
              <a:rect l="l" t="t" r="r" b="b"/>
              <a:pathLst>
                <a:path w="18172" h="20987" extrusionOk="0">
                  <a:moveTo>
                    <a:pt x="360" y="518"/>
                  </a:moveTo>
                  <a:lnTo>
                    <a:pt x="17992" y="10584"/>
                  </a:lnTo>
                  <a:lnTo>
                    <a:pt x="360" y="20649"/>
                  </a:lnTo>
                  <a:lnTo>
                    <a:pt x="360" y="518"/>
                  </a:lnTo>
                  <a:close/>
                  <a:moveTo>
                    <a:pt x="180" y="0"/>
                  </a:moveTo>
                  <a:cubicBezTo>
                    <a:pt x="135" y="0"/>
                    <a:pt x="113" y="0"/>
                    <a:pt x="90" y="23"/>
                  </a:cubicBezTo>
                  <a:cubicBezTo>
                    <a:pt x="23" y="68"/>
                    <a:pt x="0" y="113"/>
                    <a:pt x="0" y="181"/>
                  </a:cubicBezTo>
                  <a:lnTo>
                    <a:pt x="0" y="20987"/>
                  </a:lnTo>
                  <a:cubicBezTo>
                    <a:pt x="0" y="20919"/>
                    <a:pt x="23" y="20852"/>
                    <a:pt x="90" y="20829"/>
                  </a:cubicBezTo>
                  <a:cubicBezTo>
                    <a:pt x="113" y="20807"/>
                    <a:pt x="135" y="20784"/>
                    <a:pt x="180" y="20784"/>
                  </a:cubicBezTo>
                  <a:cubicBezTo>
                    <a:pt x="203" y="20784"/>
                    <a:pt x="248" y="20807"/>
                    <a:pt x="270" y="20807"/>
                  </a:cubicBezTo>
                  <a:lnTo>
                    <a:pt x="563" y="20987"/>
                  </a:lnTo>
                  <a:lnTo>
                    <a:pt x="18172" y="10899"/>
                  </a:lnTo>
                  <a:lnTo>
                    <a:pt x="18172" y="10246"/>
                  </a:lnTo>
                  <a:lnTo>
                    <a:pt x="563" y="181"/>
                  </a:lnTo>
                  <a:lnTo>
                    <a:pt x="270" y="23"/>
                  </a:lnTo>
                  <a:cubicBezTo>
                    <a:pt x="248" y="0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5161900" y="4136500"/>
              <a:ext cx="461075" cy="529175"/>
            </a:xfrm>
            <a:custGeom>
              <a:avLst/>
              <a:gdLst/>
              <a:ahLst/>
              <a:cxnLst/>
              <a:rect l="l" t="t" r="r" b="b"/>
              <a:pathLst>
                <a:path w="18443" h="21167" extrusionOk="0">
                  <a:moveTo>
                    <a:pt x="360" y="518"/>
                  </a:moveTo>
                  <a:lnTo>
                    <a:pt x="17992" y="10584"/>
                  </a:lnTo>
                  <a:lnTo>
                    <a:pt x="360" y="20672"/>
                  </a:lnTo>
                  <a:lnTo>
                    <a:pt x="360" y="518"/>
                  </a:lnTo>
                  <a:close/>
                  <a:moveTo>
                    <a:pt x="180" y="0"/>
                  </a:moveTo>
                  <a:cubicBezTo>
                    <a:pt x="135" y="0"/>
                    <a:pt x="113" y="23"/>
                    <a:pt x="90" y="45"/>
                  </a:cubicBezTo>
                  <a:cubicBezTo>
                    <a:pt x="23" y="68"/>
                    <a:pt x="0" y="135"/>
                    <a:pt x="0" y="203"/>
                  </a:cubicBezTo>
                  <a:lnTo>
                    <a:pt x="0" y="20987"/>
                  </a:lnTo>
                  <a:cubicBezTo>
                    <a:pt x="0" y="21054"/>
                    <a:pt x="23" y="21122"/>
                    <a:pt x="90" y="21144"/>
                  </a:cubicBezTo>
                  <a:cubicBezTo>
                    <a:pt x="113" y="21167"/>
                    <a:pt x="135" y="21167"/>
                    <a:pt x="180" y="21167"/>
                  </a:cubicBezTo>
                  <a:lnTo>
                    <a:pt x="225" y="21167"/>
                  </a:lnTo>
                  <a:cubicBezTo>
                    <a:pt x="248" y="21167"/>
                    <a:pt x="248" y="21167"/>
                    <a:pt x="270" y="21144"/>
                  </a:cubicBezTo>
                  <a:lnTo>
                    <a:pt x="18442" y="10764"/>
                  </a:lnTo>
                  <a:cubicBezTo>
                    <a:pt x="18420" y="10764"/>
                    <a:pt x="18397" y="10786"/>
                    <a:pt x="18375" y="10786"/>
                  </a:cubicBezTo>
                  <a:cubicBezTo>
                    <a:pt x="18330" y="10786"/>
                    <a:pt x="18307" y="10764"/>
                    <a:pt x="18285" y="10741"/>
                  </a:cubicBezTo>
                  <a:cubicBezTo>
                    <a:pt x="18217" y="10719"/>
                    <a:pt x="18172" y="10651"/>
                    <a:pt x="18172" y="10584"/>
                  </a:cubicBezTo>
                  <a:lnTo>
                    <a:pt x="18172" y="10268"/>
                  </a:lnTo>
                  <a:lnTo>
                    <a:pt x="563" y="203"/>
                  </a:lnTo>
                  <a:lnTo>
                    <a:pt x="270" y="23"/>
                  </a:lnTo>
                  <a:cubicBezTo>
                    <a:pt x="248" y="23"/>
                    <a:pt x="203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5161900" y="1277875"/>
              <a:ext cx="463875" cy="529175"/>
            </a:xfrm>
            <a:custGeom>
              <a:avLst/>
              <a:gdLst/>
              <a:ahLst/>
              <a:cxnLst/>
              <a:rect l="l" t="t" r="r" b="b"/>
              <a:pathLst>
                <a:path w="18555" h="21167" extrusionOk="0">
                  <a:moveTo>
                    <a:pt x="18172" y="496"/>
                  </a:moveTo>
                  <a:lnTo>
                    <a:pt x="18172" y="20649"/>
                  </a:lnTo>
                  <a:lnTo>
                    <a:pt x="563" y="10584"/>
                  </a:lnTo>
                  <a:lnTo>
                    <a:pt x="18172" y="496"/>
                  </a:lnTo>
                  <a:close/>
                  <a:moveTo>
                    <a:pt x="18375" y="0"/>
                  </a:moveTo>
                  <a:cubicBezTo>
                    <a:pt x="18330" y="0"/>
                    <a:pt x="18307" y="0"/>
                    <a:pt x="18285" y="23"/>
                  </a:cubicBezTo>
                  <a:lnTo>
                    <a:pt x="90" y="10426"/>
                  </a:lnTo>
                  <a:lnTo>
                    <a:pt x="68" y="10426"/>
                  </a:lnTo>
                  <a:cubicBezTo>
                    <a:pt x="23" y="10471"/>
                    <a:pt x="0" y="10516"/>
                    <a:pt x="0" y="10561"/>
                  </a:cubicBezTo>
                  <a:lnTo>
                    <a:pt x="0" y="10584"/>
                  </a:lnTo>
                  <a:cubicBezTo>
                    <a:pt x="0" y="10651"/>
                    <a:pt x="23" y="10719"/>
                    <a:pt x="90" y="10741"/>
                  </a:cubicBezTo>
                  <a:lnTo>
                    <a:pt x="17992" y="20987"/>
                  </a:lnTo>
                  <a:lnTo>
                    <a:pt x="18239" y="21122"/>
                  </a:lnTo>
                  <a:lnTo>
                    <a:pt x="18285" y="21144"/>
                  </a:lnTo>
                  <a:cubicBezTo>
                    <a:pt x="18307" y="21144"/>
                    <a:pt x="18330" y="21167"/>
                    <a:pt x="18375" y="21167"/>
                  </a:cubicBezTo>
                  <a:cubicBezTo>
                    <a:pt x="18397" y="21167"/>
                    <a:pt x="18442" y="21144"/>
                    <a:pt x="18465" y="21144"/>
                  </a:cubicBezTo>
                  <a:cubicBezTo>
                    <a:pt x="18532" y="21099"/>
                    <a:pt x="18555" y="21032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2" y="68"/>
                    <a:pt x="18487" y="23"/>
                  </a:cubicBezTo>
                  <a:lnTo>
                    <a:pt x="18465" y="23"/>
                  </a:ln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6"/>
            <p:cNvSpPr/>
            <p:nvPr/>
          </p:nvSpPr>
          <p:spPr>
            <a:xfrm>
              <a:off x="5616175" y="3356825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384" y="518"/>
                  </a:moveTo>
                  <a:lnTo>
                    <a:pt x="18015" y="10584"/>
                  </a:lnTo>
                  <a:lnTo>
                    <a:pt x="384" y="20672"/>
                  </a:lnTo>
                  <a:lnTo>
                    <a:pt x="384" y="518"/>
                  </a:lnTo>
                  <a:close/>
                  <a:moveTo>
                    <a:pt x="204" y="0"/>
                  </a:moveTo>
                  <a:cubicBezTo>
                    <a:pt x="159" y="0"/>
                    <a:pt x="136" y="23"/>
                    <a:pt x="114" y="23"/>
                  </a:cubicBezTo>
                  <a:cubicBezTo>
                    <a:pt x="46" y="68"/>
                    <a:pt x="1" y="135"/>
                    <a:pt x="1" y="203"/>
                  </a:cubicBezTo>
                  <a:lnTo>
                    <a:pt x="1" y="20987"/>
                  </a:lnTo>
                  <a:cubicBezTo>
                    <a:pt x="1" y="20919"/>
                    <a:pt x="46" y="20852"/>
                    <a:pt x="114" y="20829"/>
                  </a:cubicBezTo>
                  <a:cubicBezTo>
                    <a:pt x="136" y="20807"/>
                    <a:pt x="159" y="20807"/>
                    <a:pt x="204" y="20807"/>
                  </a:cubicBezTo>
                  <a:cubicBezTo>
                    <a:pt x="226" y="20807"/>
                    <a:pt x="271" y="20807"/>
                    <a:pt x="294" y="20829"/>
                  </a:cubicBezTo>
                  <a:lnTo>
                    <a:pt x="586" y="20987"/>
                  </a:lnTo>
                  <a:lnTo>
                    <a:pt x="18488" y="10741"/>
                  </a:lnTo>
                  <a:cubicBezTo>
                    <a:pt x="18533" y="10719"/>
                    <a:pt x="18578" y="10651"/>
                    <a:pt x="18578" y="10584"/>
                  </a:cubicBezTo>
                  <a:cubicBezTo>
                    <a:pt x="18578" y="10516"/>
                    <a:pt x="18533" y="10448"/>
                    <a:pt x="18488" y="10426"/>
                  </a:cubicBezTo>
                  <a:lnTo>
                    <a:pt x="18195" y="10268"/>
                  </a:lnTo>
                  <a:lnTo>
                    <a:pt x="18150" y="10223"/>
                  </a:lnTo>
                  <a:lnTo>
                    <a:pt x="564" y="203"/>
                  </a:lnTo>
                  <a:lnTo>
                    <a:pt x="316" y="45"/>
                  </a:lnTo>
                  <a:lnTo>
                    <a:pt x="294" y="23"/>
                  </a:lnTo>
                  <a:cubicBezTo>
                    <a:pt x="271" y="23"/>
                    <a:pt x="226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6"/>
            <p:cNvSpPr/>
            <p:nvPr/>
          </p:nvSpPr>
          <p:spPr>
            <a:xfrm>
              <a:off x="5616175" y="3876975"/>
              <a:ext cx="464450" cy="529200"/>
            </a:xfrm>
            <a:custGeom>
              <a:avLst/>
              <a:gdLst/>
              <a:ahLst/>
              <a:cxnLst/>
              <a:rect l="l" t="t" r="r" b="b"/>
              <a:pathLst>
                <a:path w="18578" h="21168" extrusionOk="0">
                  <a:moveTo>
                    <a:pt x="384" y="496"/>
                  </a:moveTo>
                  <a:lnTo>
                    <a:pt x="18015" y="10584"/>
                  </a:lnTo>
                  <a:lnTo>
                    <a:pt x="384" y="20649"/>
                  </a:lnTo>
                  <a:lnTo>
                    <a:pt x="384" y="496"/>
                  </a:lnTo>
                  <a:close/>
                  <a:moveTo>
                    <a:pt x="204" y="1"/>
                  </a:moveTo>
                  <a:cubicBezTo>
                    <a:pt x="159" y="1"/>
                    <a:pt x="136" y="1"/>
                    <a:pt x="114" y="23"/>
                  </a:cubicBezTo>
                  <a:cubicBezTo>
                    <a:pt x="46" y="46"/>
                    <a:pt x="1" y="113"/>
                    <a:pt x="1" y="181"/>
                  </a:cubicBezTo>
                  <a:lnTo>
                    <a:pt x="1" y="20965"/>
                  </a:lnTo>
                  <a:cubicBezTo>
                    <a:pt x="1" y="21032"/>
                    <a:pt x="46" y="21100"/>
                    <a:pt x="114" y="21122"/>
                  </a:cubicBezTo>
                  <a:cubicBezTo>
                    <a:pt x="136" y="21145"/>
                    <a:pt x="159" y="21167"/>
                    <a:pt x="204" y="21167"/>
                  </a:cubicBezTo>
                  <a:cubicBezTo>
                    <a:pt x="226" y="21167"/>
                    <a:pt x="249" y="21145"/>
                    <a:pt x="271" y="21145"/>
                  </a:cubicBezTo>
                  <a:lnTo>
                    <a:pt x="294" y="21145"/>
                  </a:lnTo>
                  <a:lnTo>
                    <a:pt x="18443" y="10764"/>
                  </a:lnTo>
                  <a:lnTo>
                    <a:pt x="18488" y="10742"/>
                  </a:lnTo>
                  <a:cubicBezTo>
                    <a:pt x="18533" y="10697"/>
                    <a:pt x="18578" y="10652"/>
                    <a:pt x="18578" y="10584"/>
                  </a:cubicBezTo>
                  <a:cubicBezTo>
                    <a:pt x="18578" y="10516"/>
                    <a:pt x="18533" y="10449"/>
                    <a:pt x="18488" y="10404"/>
                  </a:cubicBezTo>
                  <a:lnTo>
                    <a:pt x="18195" y="10246"/>
                  </a:lnTo>
                  <a:lnTo>
                    <a:pt x="586" y="181"/>
                  </a:lnTo>
                  <a:lnTo>
                    <a:pt x="294" y="23"/>
                  </a:lnTo>
                  <a:cubicBezTo>
                    <a:pt x="271" y="1"/>
                    <a:pt x="226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6"/>
            <p:cNvSpPr/>
            <p:nvPr/>
          </p:nvSpPr>
          <p:spPr>
            <a:xfrm>
              <a:off x="1523050" y="1277875"/>
              <a:ext cx="464450" cy="528050"/>
            </a:xfrm>
            <a:custGeom>
              <a:avLst/>
              <a:gdLst/>
              <a:ahLst/>
              <a:cxnLst/>
              <a:rect l="l" t="t" r="r" b="b"/>
              <a:pathLst>
                <a:path w="18578" h="21122" extrusionOk="0">
                  <a:moveTo>
                    <a:pt x="18329" y="0"/>
                  </a:moveTo>
                  <a:cubicBezTo>
                    <a:pt x="18318" y="0"/>
                    <a:pt x="18312" y="6"/>
                    <a:pt x="18307" y="12"/>
                  </a:cubicBezTo>
                  <a:lnTo>
                    <a:pt x="18329" y="0"/>
                  </a:lnTo>
                  <a:close/>
                  <a:moveTo>
                    <a:pt x="18307" y="12"/>
                  </a:moveTo>
                  <a:lnTo>
                    <a:pt x="18284" y="23"/>
                  </a:lnTo>
                  <a:cubicBezTo>
                    <a:pt x="18296" y="23"/>
                    <a:pt x="18301" y="17"/>
                    <a:pt x="18307" y="12"/>
                  </a:cubicBezTo>
                  <a:close/>
                  <a:moveTo>
                    <a:pt x="18194" y="496"/>
                  </a:moveTo>
                  <a:lnTo>
                    <a:pt x="18194" y="20649"/>
                  </a:lnTo>
                  <a:lnTo>
                    <a:pt x="563" y="10584"/>
                  </a:lnTo>
                  <a:lnTo>
                    <a:pt x="18194" y="496"/>
                  </a:lnTo>
                  <a:close/>
                  <a:moveTo>
                    <a:pt x="18284" y="23"/>
                  </a:moveTo>
                  <a:lnTo>
                    <a:pt x="90" y="10426"/>
                  </a:lnTo>
                  <a:cubicBezTo>
                    <a:pt x="45" y="10448"/>
                    <a:pt x="0" y="10516"/>
                    <a:pt x="0" y="10561"/>
                  </a:cubicBezTo>
                  <a:lnTo>
                    <a:pt x="0" y="10584"/>
                  </a:lnTo>
                  <a:cubicBezTo>
                    <a:pt x="0" y="10651"/>
                    <a:pt x="45" y="10719"/>
                    <a:pt x="90" y="10741"/>
                  </a:cubicBezTo>
                  <a:lnTo>
                    <a:pt x="18014" y="20987"/>
                  </a:lnTo>
                  <a:lnTo>
                    <a:pt x="18262" y="21122"/>
                  </a:lnTo>
                  <a:cubicBezTo>
                    <a:pt x="18217" y="21077"/>
                    <a:pt x="18194" y="21032"/>
                    <a:pt x="18194" y="20987"/>
                  </a:cubicBezTo>
                  <a:cubicBezTo>
                    <a:pt x="18194" y="20919"/>
                    <a:pt x="18239" y="20852"/>
                    <a:pt x="18284" y="20807"/>
                  </a:cubicBezTo>
                  <a:lnTo>
                    <a:pt x="18577" y="20649"/>
                  </a:lnTo>
                  <a:lnTo>
                    <a:pt x="18577" y="518"/>
                  </a:lnTo>
                  <a:lnTo>
                    <a:pt x="18284" y="361"/>
                  </a:lnTo>
                  <a:cubicBezTo>
                    <a:pt x="18239" y="315"/>
                    <a:pt x="18194" y="248"/>
                    <a:pt x="18194" y="180"/>
                  </a:cubicBezTo>
                  <a:cubicBezTo>
                    <a:pt x="18194" y="113"/>
                    <a:pt x="18239" y="68"/>
                    <a:pt x="18284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1977900" y="2837225"/>
              <a:ext cx="454875" cy="524675"/>
            </a:xfrm>
            <a:custGeom>
              <a:avLst/>
              <a:gdLst/>
              <a:ahLst/>
              <a:cxnLst/>
              <a:rect l="l" t="t" r="r" b="b"/>
              <a:pathLst>
                <a:path w="18195" h="20987" extrusionOk="0">
                  <a:moveTo>
                    <a:pt x="135" y="0"/>
                  </a:moveTo>
                  <a:lnTo>
                    <a:pt x="90" y="23"/>
                  </a:lnTo>
                  <a:cubicBezTo>
                    <a:pt x="113" y="23"/>
                    <a:pt x="113" y="23"/>
                    <a:pt x="135" y="0"/>
                  </a:cubicBezTo>
                  <a:close/>
                  <a:moveTo>
                    <a:pt x="90" y="23"/>
                  </a:moveTo>
                  <a:cubicBezTo>
                    <a:pt x="23" y="45"/>
                    <a:pt x="0" y="113"/>
                    <a:pt x="0" y="181"/>
                  </a:cubicBezTo>
                  <a:cubicBezTo>
                    <a:pt x="0" y="113"/>
                    <a:pt x="45" y="68"/>
                    <a:pt x="90" y="23"/>
                  </a:cubicBezTo>
                  <a:close/>
                  <a:moveTo>
                    <a:pt x="0" y="181"/>
                  </a:moveTo>
                  <a:lnTo>
                    <a:pt x="0" y="181"/>
                  </a:lnTo>
                  <a:cubicBezTo>
                    <a:pt x="0" y="181"/>
                    <a:pt x="0" y="181"/>
                    <a:pt x="0" y="181"/>
                  </a:cubicBezTo>
                  <a:close/>
                  <a:moveTo>
                    <a:pt x="563" y="181"/>
                  </a:moveTo>
                  <a:lnTo>
                    <a:pt x="18195" y="10268"/>
                  </a:lnTo>
                  <a:lnTo>
                    <a:pt x="18195" y="10246"/>
                  </a:lnTo>
                  <a:lnTo>
                    <a:pt x="563" y="181"/>
                  </a:lnTo>
                  <a:close/>
                  <a:moveTo>
                    <a:pt x="17992" y="10584"/>
                  </a:moveTo>
                  <a:lnTo>
                    <a:pt x="383" y="20640"/>
                  </a:lnTo>
                  <a:lnTo>
                    <a:pt x="383" y="20640"/>
                  </a:lnTo>
                  <a:lnTo>
                    <a:pt x="383" y="20649"/>
                  </a:lnTo>
                  <a:lnTo>
                    <a:pt x="17992" y="10584"/>
                  </a:lnTo>
                  <a:close/>
                  <a:moveTo>
                    <a:pt x="0" y="181"/>
                  </a:moveTo>
                  <a:lnTo>
                    <a:pt x="0" y="20987"/>
                  </a:lnTo>
                  <a:cubicBezTo>
                    <a:pt x="0" y="20919"/>
                    <a:pt x="45" y="20852"/>
                    <a:pt x="90" y="20807"/>
                  </a:cubicBezTo>
                  <a:lnTo>
                    <a:pt x="383" y="20640"/>
                  </a:lnTo>
                  <a:lnTo>
                    <a:pt x="383" y="20640"/>
                  </a:lnTo>
                  <a:lnTo>
                    <a:pt x="383" y="518"/>
                  </a:lnTo>
                  <a:lnTo>
                    <a:pt x="90" y="361"/>
                  </a:lnTo>
                  <a:cubicBezTo>
                    <a:pt x="45" y="316"/>
                    <a:pt x="0" y="248"/>
                    <a:pt x="0" y="18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>
              <a:off x="1977900" y="3361875"/>
              <a:ext cx="450375" cy="519625"/>
            </a:xfrm>
            <a:custGeom>
              <a:avLst/>
              <a:gdLst/>
              <a:ahLst/>
              <a:cxnLst/>
              <a:rect l="l" t="t" r="r" b="b"/>
              <a:pathLst>
                <a:path w="18015" h="20785" extrusionOk="0">
                  <a:moveTo>
                    <a:pt x="383" y="316"/>
                  </a:moveTo>
                  <a:lnTo>
                    <a:pt x="383" y="325"/>
                  </a:lnTo>
                  <a:lnTo>
                    <a:pt x="383" y="325"/>
                  </a:lnTo>
                  <a:lnTo>
                    <a:pt x="7795" y="4553"/>
                  </a:lnTo>
                  <a:lnTo>
                    <a:pt x="7795" y="4553"/>
                  </a:lnTo>
                  <a:lnTo>
                    <a:pt x="383" y="316"/>
                  </a:lnTo>
                  <a:close/>
                  <a:moveTo>
                    <a:pt x="7795" y="4553"/>
                  </a:moveTo>
                  <a:lnTo>
                    <a:pt x="17992" y="10382"/>
                  </a:lnTo>
                  <a:lnTo>
                    <a:pt x="6304" y="17077"/>
                  </a:lnTo>
                  <a:lnTo>
                    <a:pt x="18014" y="10382"/>
                  </a:lnTo>
                  <a:lnTo>
                    <a:pt x="7795" y="4553"/>
                  </a:lnTo>
                  <a:close/>
                  <a:moveTo>
                    <a:pt x="6304" y="17077"/>
                  </a:moveTo>
                  <a:lnTo>
                    <a:pt x="383" y="20463"/>
                  </a:lnTo>
                  <a:lnTo>
                    <a:pt x="383" y="20463"/>
                  </a:lnTo>
                  <a:lnTo>
                    <a:pt x="383" y="20470"/>
                  </a:lnTo>
                  <a:lnTo>
                    <a:pt x="6304" y="17077"/>
                  </a:lnTo>
                  <a:close/>
                  <a:moveTo>
                    <a:pt x="0" y="1"/>
                  </a:moveTo>
                  <a:lnTo>
                    <a:pt x="0" y="20785"/>
                  </a:lnTo>
                  <a:cubicBezTo>
                    <a:pt x="0" y="20717"/>
                    <a:pt x="23" y="20650"/>
                    <a:pt x="90" y="20627"/>
                  </a:cubicBezTo>
                  <a:cubicBezTo>
                    <a:pt x="113" y="20605"/>
                    <a:pt x="113" y="20605"/>
                    <a:pt x="135" y="20605"/>
                  </a:cubicBezTo>
                  <a:lnTo>
                    <a:pt x="383" y="20463"/>
                  </a:lnTo>
                  <a:lnTo>
                    <a:pt x="383" y="20463"/>
                  </a:lnTo>
                  <a:lnTo>
                    <a:pt x="383" y="325"/>
                  </a:lnTo>
                  <a:lnTo>
                    <a:pt x="383" y="325"/>
                  </a:lnTo>
                  <a:lnTo>
                    <a:pt x="90" y="159"/>
                  </a:lnTo>
                  <a:cubicBezTo>
                    <a:pt x="45" y="113"/>
                    <a:pt x="0" y="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977900" y="3876975"/>
              <a:ext cx="449800" cy="524125"/>
            </a:xfrm>
            <a:custGeom>
              <a:avLst/>
              <a:gdLst/>
              <a:ahLst/>
              <a:cxnLst/>
              <a:rect l="l" t="t" r="r" b="b"/>
              <a:pathLst>
                <a:path w="17992" h="20965" extrusionOk="0">
                  <a:moveTo>
                    <a:pt x="135" y="1"/>
                  </a:moveTo>
                  <a:cubicBezTo>
                    <a:pt x="113" y="1"/>
                    <a:pt x="113" y="1"/>
                    <a:pt x="90" y="23"/>
                  </a:cubicBezTo>
                  <a:lnTo>
                    <a:pt x="135" y="1"/>
                  </a:lnTo>
                  <a:close/>
                  <a:moveTo>
                    <a:pt x="90" y="23"/>
                  </a:moveTo>
                  <a:cubicBezTo>
                    <a:pt x="23" y="46"/>
                    <a:pt x="0" y="113"/>
                    <a:pt x="0" y="181"/>
                  </a:cubicBezTo>
                  <a:cubicBezTo>
                    <a:pt x="0" y="113"/>
                    <a:pt x="45" y="46"/>
                    <a:pt x="90" y="23"/>
                  </a:cubicBezTo>
                  <a:close/>
                  <a:moveTo>
                    <a:pt x="17992" y="10584"/>
                  </a:moveTo>
                  <a:lnTo>
                    <a:pt x="383" y="20640"/>
                  </a:lnTo>
                  <a:lnTo>
                    <a:pt x="383" y="20640"/>
                  </a:lnTo>
                  <a:lnTo>
                    <a:pt x="383" y="20649"/>
                  </a:lnTo>
                  <a:lnTo>
                    <a:pt x="17992" y="10584"/>
                  </a:lnTo>
                  <a:close/>
                  <a:moveTo>
                    <a:pt x="0" y="181"/>
                  </a:moveTo>
                  <a:lnTo>
                    <a:pt x="0" y="20965"/>
                  </a:lnTo>
                  <a:cubicBezTo>
                    <a:pt x="0" y="20897"/>
                    <a:pt x="45" y="20852"/>
                    <a:pt x="90" y="20807"/>
                  </a:cubicBezTo>
                  <a:lnTo>
                    <a:pt x="383" y="20640"/>
                  </a:lnTo>
                  <a:lnTo>
                    <a:pt x="383" y="20640"/>
                  </a:lnTo>
                  <a:lnTo>
                    <a:pt x="383" y="496"/>
                  </a:lnTo>
                  <a:lnTo>
                    <a:pt x="90" y="338"/>
                  </a:lnTo>
                  <a:cubicBezTo>
                    <a:pt x="45" y="316"/>
                    <a:pt x="0" y="248"/>
                    <a:pt x="0" y="18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1977900" y="1017800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3" y="10583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30" y="0"/>
                    <a:pt x="18307" y="23"/>
                  </a:cubicBezTo>
                  <a:lnTo>
                    <a:pt x="18285" y="23"/>
                  </a:lnTo>
                  <a:lnTo>
                    <a:pt x="18262" y="45"/>
                  </a:lnTo>
                  <a:lnTo>
                    <a:pt x="135" y="10403"/>
                  </a:lnTo>
                  <a:lnTo>
                    <a:pt x="90" y="10426"/>
                  </a:lnTo>
                  <a:cubicBezTo>
                    <a:pt x="45" y="10471"/>
                    <a:pt x="0" y="10516"/>
                    <a:pt x="0" y="10583"/>
                  </a:cubicBezTo>
                  <a:cubicBezTo>
                    <a:pt x="0" y="10651"/>
                    <a:pt x="45" y="10718"/>
                    <a:pt x="90" y="10764"/>
                  </a:cubicBezTo>
                  <a:lnTo>
                    <a:pt x="383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285" y="20806"/>
                    <a:pt x="18307" y="20806"/>
                    <a:pt x="18307" y="20806"/>
                  </a:cubicBezTo>
                  <a:lnTo>
                    <a:pt x="18577" y="20671"/>
                  </a:lnTo>
                  <a:lnTo>
                    <a:pt x="18577" y="180"/>
                  </a:lnTo>
                  <a:cubicBezTo>
                    <a:pt x="18577" y="135"/>
                    <a:pt x="18532" y="68"/>
                    <a:pt x="18465" y="23"/>
                  </a:cubicBezTo>
                  <a:cubicBezTo>
                    <a:pt x="18442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1977900" y="153795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307" y="0"/>
                  </a:moveTo>
                  <a:lnTo>
                    <a:pt x="18307" y="0"/>
                  </a:lnTo>
                  <a:cubicBezTo>
                    <a:pt x="18307" y="0"/>
                    <a:pt x="18285" y="0"/>
                    <a:pt x="18285" y="23"/>
                  </a:cubicBezTo>
                  <a:lnTo>
                    <a:pt x="18307" y="0"/>
                  </a:lnTo>
                  <a:close/>
                  <a:moveTo>
                    <a:pt x="18285" y="23"/>
                  </a:moveTo>
                  <a:lnTo>
                    <a:pt x="18285" y="23"/>
                  </a:lnTo>
                  <a:cubicBezTo>
                    <a:pt x="18283" y="24"/>
                    <a:pt x="18281" y="25"/>
                    <a:pt x="18279" y="26"/>
                  </a:cubicBezTo>
                  <a:lnTo>
                    <a:pt x="18279" y="26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79" y="26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90" y="10404"/>
                  </a:lnTo>
                  <a:cubicBezTo>
                    <a:pt x="45" y="10449"/>
                    <a:pt x="0" y="10516"/>
                    <a:pt x="0" y="10584"/>
                  </a:cubicBezTo>
                  <a:cubicBezTo>
                    <a:pt x="0" y="10629"/>
                    <a:pt x="23" y="10674"/>
                    <a:pt x="68" y="10719"/>
                  </a:cubicBezTo>
                  <a:cubicBezTo>
                    <a:pt x="68" y="10719"/>
                    <a:pt x="90" y="10741"/>
                    <a:pt x="90" y="10741"/>
                  </a:cubicBezTo>
                  <a:lnTo>
                    <a:pt x="383" y="10899"/>
                  </a:lnTo>
                  <a:lnTo>
                    <a:pt x="17992" y="20964"/>
                  </a:lnTo>
                  <a:lnTo>
                    <a:pt x="18285" y="20807"/>
                  </a:lnTo>
                  <a:cubicBezTo>
                    <a:pt x="18307" y="20807"/>
                    <a:pt x="18307" y="20784"/>
                    <a:pt x="18330" y="20784"/>
                  </a:cubicBezTo>
                  <a:lnTo>
                    <a:pt x="18577" y="20649"/>
                  </a:lnTo>
                  <a:lnTo>
                    <a:pt x="18577" y="496"/>
                  </a:lnTo>
                  <a:lnTo>
                    <a:pt x="18285" y="338"/>
                  </a:lnTo>
                  <a:cubicBezTo>
                    <a:pt x="18240" y="316"/>
                    <a:pt x="18195" y="248"/>
                    <a:pt x="18195" y="181"/>
                  </a:cubicBezTo>
                  <a:cubicBezTo>
                    <a:pt x="18195" y="116"/>
                    <a:pt x="18236" y="51"/>
                    <a:pt x="18279" y="26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977900" y="2057550"/>
              <a:ext cx="464450" cy="524675"/>
            </a:xfrm>
            <a:custGeom>
              <a:avLst/>
              <a:gdLst/>
              <a:ahLst/>
              <a:cxnLst/>
              <a:rect l="l" t="t" r="r" b="b"/>
              <a:pathLst>
                <a:path w="18578" h="20987" extrusionOk="0">
                  <a:moveTo>
                    <a:pt x="18330" y="0"/>
                  </a:moveTo>
                  <a:cubicBezTo>
                    <a:pt x="18318" y="0"/>
                    <a:pt x="18313" y="6"/>
                    <a:pt x="18307" y="12"/>
                  </a:cubicBezTo>
                  <a:lnTo>
                    <a:pt x="18307" y="12"/>
                  </a:lnTo>
                  <a:lnTo>
                    <a:pt x="18330" y="0"/>
                  </a:lnTo>
                  <a:close/>
                  <a:moveTo>
                    <a:pt x="18307" y="12"/>
                  </a:moveTo>
                  <a:lnTo>
                    <a:pt x="18285" y="23"/>
                  </a:lnTo>
                  <a:cubicBezTo>
                    <a:pt x="18296" y="23"/>
                    <a:pt x="18302" y="17"/>
                    <a:pt x="18307" y="12"/>
                  </a:cubicBezTo>
                  <a:close/>
                  <a:moveTo>
                    <a:pt x="18195" y="518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285" y="23"/>
                  </a:moveTo>
                  <a:lnTo>
                    <a:pt x="17992" y="180"/>
                  </a:lnTo>
                  <a:lnTo>
                    <a:pt x="383" y="10268"/>
                  </a:lnTo>
                  <a:lnTo>
                    <a:pt x="90" y="10426"/>
                  </a:lnTo>
                  <a:cubicBezTo>
                    <a:pt x="90" y="10426"/>
                    <a:pt x="68" y="10426"/>
                    <a:pt x="68" y="10449"/>
                  </a:cubicBezTo>
                  <a:cubicBezTo>
                    <a:pt x="23" y="10471"/>
                    <a:pt x="0" y="10516"/>
                    <a:pt x="0" y="10561"/>
                  </a:cubicBezTo>
                  <a:lnTo>
                    <a:pt x="0" y="10584"/>
                  </a:lnTo>
                  <a:cubicBezTo>
                    <a:pt x="0" y="10651"/>
                    <a:pt x="45" y="10719"/>
                    <a:pt x="90" y="10741"/>
                  </a:cubicBezTo>
                  <a:lnTo>
                    <a:pt x="18014" y="20987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77" y="20649"/>
                  </a:lnTo>
                  <a:lnTo>
                    <a:pt x="18577" y="518"/>
                  </a:lnTo>
                  <a:lnTo>
                    <a:pt x="18285" y="361"/>
                  </a:lnTo>
                  <a:cubicBezTo>
                    <a:pt x="18240" y="316"/>
                    <a:pt x="18195" y="248"/>
                    <a:pt x="18195" y="180"/>
                  </a:cubicBezTo>
                  <a:cubicBezTo>
                    <a:pt x="18195" y="113"/>
                    <a:pt x="18240" y="68"/>
                    <a:pt x="18285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1977900" y="257770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8014" y="181"/>
                  </a:lnTo>
                  <a:lnTo>
                    <a:pt x="135" y="10381"/>
                  </a:lnTo>
                  <a:lnTo>
                    <a:pt x="90" y="10404"/>
                  </a:lnTo>
                  <a:cubicBezTo>
                    <a:pt x="45" y="10449"/>
                    <a:pt x="0" y="10494"/>
                    <a:pt x="0" y="10562"/>
                  </a:cubicBezTo>
                  <a:cubicBezTo>
                    <a:pt x="0" y="10629"/>
                    <a:pt x="45" y="10697"/>
                    <a:pt x="90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7" y="20785"/>
                    <a:pt x="18307" y="20785"/>
                    <a:pt x="18330" y="20785"/>
                  </a:cubicBezTo>
                  <a:lnTo>
                    <a:pt x="18577" y="20649"/>
                  </a:lnTo>
                  <a:lnTo>
                    <a:pt x="18577" y="496"/>
                  </a:lnTo>
                  <a:lnTo>
                    <a:pt x="18285" y="338"/>
                  </a:lnTo>
                  <a:cubicBezTo>
                    <a:pt x="18240" y="293"/>
                    <a:pt x="18195" y="248"/>
                    <a:pt x="18195" y="181"/>
                  </a:cubicBezTo>
                  <a:cubicBezTo>
                    <a:pt x="18195" y="113"/>
                    <a:pt x="18240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1977900" y="309730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330" y="1"/>
                  </a:moveTo>
                  <a:cubicBezTo>
                    <a:pt x="18307" y="1"/>
                    <a:pt x="18307" y="1"/>
                    <a:pt x="18285" y="23"/>
                  </a:cubicBezTo>
                  <a:lnTo>
                    <a:pt x="18330" y="1"/>
                  </a:lnTo>
                  <a:close/>
                  <a:moveTo>
                    <a:pt x="18285" y="23"/>
                  </a:moveTo>
                  <a:cubicBezTo>
                    <a:pt x="18283" y="24"/>
                    <a:pt x="18281" y="25"/>
                    <a:pt x="18279" y="26"/>
                  </a:cubicBezTo>
                  <a:lnTo>
                    <a:pt x="18279" y="26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18150" y="20627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79" y="26"/>
                  </a:moveTo>
                  <a:lnTo>
                    <a:pt x="17992" y="181"/>
                  </a:lnTo>
                  <a:lnTo>
                    <a:pt x="90" y="10404"/>
                  </a:lnTo>
                  <a:cubicBezTo>
                    <a:pt x="45" y="10449"/>
                    <a:pt x="0" y="10516"/>
                    <a:pt x="0" y="10584"/>
                  </a:cubicBezTo>
                  <a:cubicBezTo>
                    <a:pt x="0" y="10651"/>
                    <a:pt x="45" y="10696"/>
                    <a:pt x="90" y="10742"/>
                  </a:cubicBezTo>
                  <a:lnTo>
                    <a:pt x="18014" y="20965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77" y="20649"/>
                  </a:lnTo>
                  <a:lnTo>
                    <a:pt x="18577" y="496"/>
                  </a:lnTo>
                  <a:lnTo>
                    <a:pt x="18285" y="338"/>
                  </a:lnTo>
                  <a:cubicBezTo>
                    <a:pt x="18240" y="316"/>
                    <a:pt x="18195" y="248"/>
                    <a:pt x="18195" y="181"/>
                  </a:cubicBezTo>
                  <a:cubicBezTo>
                    <a:pt x="18195" y="116"/>
                    <a:pt x="18236" y="51"/>
                    <a:pt x="18279" y="26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1977900" y="3617450"/>
              <a:ext cx="464450" cy="524125"/>
            </a:xfrm>
            <a:custGeom>
              <a:avLst/>
              <a:gdLst/>
              <a:ahLst/>
              <a:cxnLst/>
              <a:rect l="l" t="t" r="r" b="b"/>
              <a:pathLst>
                <a:path w="18578" h="20965" extrusionOk="0">
                  <a:moveTo>
                    <a:pt x="18195" y="496"/>
                  </a:moveTo>
                  <a:lnTo>
                    <a:pt x="18195" y="20627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8014" y="159"/>
                  </a:lnTo>
                  <a:lnTo>
                    <a:pt x="135" y="10382"/>
                  </a:lnTo>
                  <a:lnTo>
                    <a:pt x="90" y="10404"/>
                  </a:lnTo>
                  <a:cubicBezTo>
                    <a:pt x="45" y="10427"/>
                    <a:pt x="0" y="10494"/>
                    <a:pt x="0" y="10562"/>
                  </a:cubicBezTo>
                  <a:cubicBezTo>
                    <a:pt x="0" y="10629"/>
                    <a:pt x="45" y="10697"/>
                    <a:pt x="90" y="10719"/>
                  </a:cubicBezTo>
                  <a:lnTo>
                    <a:pt x="383" y="10877"/>
                  </a:lnTo>
                  <a:lnTo>
                    <a:pt x="17992" y="20965"/>
                  </a:lnTo>
                  <a:lnTo>
                    <a:pt x="18285" y="20785"/>
                  </a:lnTo>
                  <a:lnTo>
                    <a:pt x="18307" y="20785"/>
                  </a:lnTo>
                  <a:lnTo>
                    <a:pt x="18577" y="20627"/>
                  </a:lnTo>
                  <a:lnTo>
                    <a:pt x="18577" y="496"/>
                  </a:lnTo>
                  <a:lnTo>
                    <a:pt x="18285" y="339"/>
                  </a:lnTo>
                  <a:cubicBezTo>
                    <a:pt x="18240" y="294"/>
                    <a:pt x="18195" y="226"/>
                    <a:pt x="18195" y="159"/>
                  </a:cubicBezTo>
                  <a:cubicBezTo>
                    <a:pt x="18195" y="91"/>
                    <a:pt x="18240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1977900" y="4137050"/>
              <a:ext cx="464450" cy="527500"/>
            </a:xfrm>
            <a:custGeom>
              <a:avLst/>
              <a:gdLst/>
              <a:ahLst/>
              <a:cxnLst/>
              <a:rect l="l" t="t" r="r" b="b"/>
              <a:pathLst>
                <a:path w="18578" h="21100" extrusionOk="0">
                  <a:moveTo>
                    <a:pt x="18195" y="496"/>
                  </a:moveTo>
                  <a:lnTo>
                    <a:pt x="18195" y="20650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7992" y="181"/>
                  </a:lnTo>
                  <a:lnTo>
                    <a:pt x="90" y="10404"/>
                  </a:lnTo>
                  <a:cubicBezTo>
                    <a:pt x="45" y="10449"/>
                    <a:pt x="0" y="10494"/>
                    <a:pt x="0" y="10562"/>
                  </a:cubicBezTo>
                  <a:cubicBezTo>
                    <a:pt x="0" y="10629"/>
                    <a:pt x="23" y="10674"/>
                    <a:pt x="68" y="10719"/>
                  </a:cubicBezTo>
                  <a:cubicBezTo>
                    <a:pt x="68" y="10719"/>
                    <a:pt x="90" y="10719"/>
                    <a:pt x="90" y="10742"/>
                  </a:cubicBezTo>
                  <a:lnTo>
                    <a:pt x="18251" y="21093"/>
                  </a:lnTo>
                  <a:lnTo>
                    <a:pt x="18251" y="21093"/>
                  </a:lnTo>
                  <a:cubicBezTo>
                    <a:pt x="18213" y="21069"/>
                    <a:pt x="18195" y="21026"/>
                    <a:pt x="18195" y="20965"/>
                  </a:cubicBezTo>
                  <a:cubicBezTo>
                    <a:pt x="18195" y="20897"/>
                    <a:pt x="18240" y="20830"/>
                    <a:pt x="18285" y="20807"/>
                  </a:cubicBezTo>
                  <a:lnTo>
                    <a:pt x="18577" y="20650"/>
                  </a:lnTo>
                  <a:lnTo>
                    <a:pt x="18577" y="496"/>
                  </a:lnTo>
                  <a:lnTo>
                    <a:pt x="18285" y="339"/>
                  </a:lnTo>
                  <a:cubicBezTo>
                    <a:pt x="18240" y="294"/>
                    <a:pt x="18195" y="249"/>
                    <a:pt x="18195" y="181"/>
                  </a:cubicBezTo>
                  <a:cubicBezTo>
                    <a:pt x="18195" y="113"/>
                    <a:pt x="18240" y="46"/>
                    <a:pt x="18285" y="1"/>
                  </a:cubicBezTo>
                  <a:close/>
                  <a:moveTo>
                    <a:pt x="18251" y="21093"/>
                  </a:moveTo>
                  <a:cubicBezTo>
                    <a:pt x="18254" y="21096"/>
                    <a:pt x="18258" y="21098"/>
                    <a:pt x="18262" y="21100"/>
                  </a:cubicBezTo>
                  <a:lnTo>
                    <a:pt x="18251" y="2109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3351475" y="1277875"/>
              <a:ext cx="454875" cy="524675"/>
            </a:xfrm>
            <a:custGeom>
              <a:avLst/>
              <a:gdLst/>
              <a:ahLst/>
              <a:cxnLst/>
              <a:rect l="l" t="t" r="r" b="b"/>
              <a:pathLst>
                <a:path w="18195" h="20987" extrusionOk="0">
                  <a:moveTo>
                    <a:pt x="17969" y="0"/>
                  </a:moveTo>
                  <a:cubicBezTo>
                    <a:pt x="17947" y="0"/>
                    <a:pt x="17924" y="23"/>
                    <a:pt x="17924" y="23"/>
                  </a:cubicBezTo>
                  <a:lnTo>
                    <a:pt x="17969" y="0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17834" y="496"/>
                  </a:lnTo>
                  <a:close/>
                  <a:moveTo>
                    <a:pt x="17924" y="23"/>
                  </a:moveTo>
                  <a:lnTo>
                    <a:pt x="17632" y="180"/>
                  </a:lnTo>
                  <a:lnTo>
                    <a:pt x="0" y="10268"/>
                  </a:lnTo>
                  <a:lnTo>
                    <a:pt x="0" y="10899"/>
                  </a:lnTo>
                  <a:lnTo>
                    <a:pt x="17632" y="20987"/>
                  </a:lnTo>
                  <a:lnTo>
                    <a:pt x="17924" y="20807"/>
                  </a:lnTo>
                  <a:lnTo>
                    <a:pt x="17947" y="20807"/>
                  </a:lnTo>
                  <a:lnTo>
                    <a:pt x="18195" y="20649"/>
                  </a:lnTo>
                  <a:lnTo>
                    <a:pt x="18195" y="518"/>
                  </a:lnTo>
                  <a:lnTo>
                    <a:pt x="17924" y="361"/>
                  </a:lnTo>
                  <a:cubicBezTo>
                    <a:pt x="17857" y="315"/>
                    <a:pt x="17834" y="248"/>
                    <a:pt x="17834" y="180"/>
                  </a:cubicBezTo>
                  <a:cubicBezTo>
                    <a:pt x="17834" y="113"/>
                    <a:pt x="17857" y="68"/>
                    <a:pt x="17924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4261175" y="1279550"/>
              <a:ext cx="454900" cy="523000"/>
            </a:xfrm>
            <a:custGeom>
              <a:avLst/>
              <a:gdLst/>
              <a:ahLst/>
              <a:cxnLst/>
              <a:rect l="l" t="t" r="r" b="b"/>
              <a:pathLst>
                <a:path w="18196" h="20920" extrusionOk="0">
                  <a:moveTo>
                    <a:pt x="17835" y="429"/>
                  </a:moveTo>
                  <a:lnTo>
                    <a:pt x="17835" y="20582"/>
                  </a:lnTo>
                  <a:lnTo>
                    <a:pt x="204" y="10517"/>
                  </a:lnTo>
                  <a:lnTo>
                    <a:pt x="17835" y="429"/>
                  </a:lnTo>
                  <a:close/>
                  <a:moveTo>
                    <a:pt x="17835" y="1"/>
                  </a:moveTo>
                  <a:lnTo>
                    <a:pt x="17632" y="113"/>
                  </a:lnTo>
                  <a:lnTo>
                    <a:pt x="1" y="10201"/>
                  </a:lnTo>
                  <a:lnTo>
                    <a:pt x="1" y="10832"/>
                  </a:lnTo>
                  <a:lnTo>
                    <a:pt x="17632" y="20920"/>
                  </a:lnTo>
                  <a:lnTo>
                    <a:pt x="17925" y="20740"/>
                  </a:lnTo>
                  <a:cubicBezTo>
                    <a:pt x="17947" y="20740"/>
                    <a:pt x="17970" y="20717"/>
                    <a:pt x="18015" y="20717"/>
                  </a:cubicBezTo>
                  <a:cubicBezTo>
                    <a:pt x="18038" y="20717"/>
                    <a:pt x="18083" y="20740"/>
                    <a:pt x="18105" y="20740"/>
                  </a:cubicBezTo>
                  <a:cubicBezTo>
                    <a:pt x="18173" y="20785"/>
                    <a:pt x="18195" y="20852"/>
                    <a:pt x="18195" y="20920"/>
                  </a:cubicBezTo>
                  <a:lnTo>
                    <a:pt x="18195" y="20897"/>
                  </a:lnTo>
                  <a:lnTo>
                    <a:pt x="18195" y="226"/>
                  </a:lnTo>
                  <a:lnTo>
                    <a:pt x="18105" y="271"/>
                  </a:lnTo>
                  <a:cubicBezTo>
                    <a:pt x="18083" y="294"/>
                    <a:pt x="18038" y="294"/>
                    <a:pt x="18015" y="294"/>
                  </a:cubicBezTo>
                  <a:cubicBezTo>
                    <a:pt x="17970" y="294"/>
                    <a:pt x="17947" y="294"/>
                    <a:pt x="17925" y="271"/>
                  </a:cubicBezTo>
                  <a:cubicBezTo>
                    <a:pt x="17857" y="248"/>
                    <a:pt x="17835" y="181"/>
                    <a:pt x="17835" y="113"/>
                  </a:cubicBezTo>
                  <a:lnTo>
                    <a:pt x="17835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4261175" y="1797475"/>
              <a:ext cx="454900" cy="524675"/>
            </a:xfrm>
            <a:custGeom>
              <a:avLst/>
              <a:gdLst/>
              <a:ahLst/>
              <a:cxnLst/>
              <a:rect l="l" t="t" r="r" b="b"/>
              <a:pathLst>
                <a:path w="18196" h="20987" extrusionOk="0">
                  <a:moveTo>
                    <a:pt x="17835" y="518"/>
                  </a:moveTo>
                  <a:lnTo>
                    <a:pt x="17835" y="20671"/>
                  </a:lnTo>
                  <a:lnTo>
                    <a:pt x="204" y="10583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23"/>
                    <a:pt x="17925" y="23"/>
                  </a:cubicBezTo>
                  <a:lnTo>
                    <a:pt x="17632" y="203"/>
                  </a:lnTo>
                  <a:lnTo>
                    <a:pt x="1" y="10268"/>
                  </a:lnTo>
                  <a:lnTo>
                    <a:pt x="1" y="10921"/>
                  </a:lnTo>
                  <a:lnTo>
                    <a:pt x="17632" y="20987"/>
                  </a:lnTo>
                  <a:lnTo>
                    <a:pt x="17925" y="20829"/>
                  </a:lnTo>
                  <a:cubicBezTo>
                    <a:pt x="17947" y="20807"/>
                    <a:pt x="17970" y="20784"/>
                    <a:pt x="18015" y="20784"/>
                  </a:cubicBezTo>
                  <a:cubicBezTo>
                    <a:pt x="18038" y="20784"/>
                    <a:pt x="18083" y="20807"/>
                    <a:pt x="18105" y="20829"/>
                  </a:cubicBezTo>
                  <a:cubicBezTo>
                    <a:pt x="18173" y="20852"/>
                    <a:pt x="18195" y="20919"/>
                    <a:pt x="18195" y="20987"/>
                  </a:cubicBezTo>
                  <a:lnTo>
                    <a:pt x="18195" y="203"/>
                  </a:lnTo>
                  <a:cubicBezTo>
                    <a:pt x="18195" y="135"/>
                    <a:pt x="18173" y="68"/>
                    <a:pt x="18105" y="23"/>
                  </a:cubicBezTo>
                  <a:cubicBezTo>
                    <a:pt x="18083" y="23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4261175" y="2317050"/>
              <a:ext cx="454900" cy="524700"/>
            </a:xfrm>
            <a:custGeom>
              <a:avLst/>
              <a:gdLst/>
              <a:ahLst/>
              <a:cxnLst/>
              <a:rect l="l" t="t" r="r" b="b"/>
              <a:pathLst>
                <a:path w="18196" h="20988" extrusionOk="0">
                  <a:moveTo>
                    <a:pt x="17835" y="519"/>
                  </a:moveTo>
                  <a:lnTo>
                    <a:pt x="17835" y="20672"/>
                  </a:lnTo>
                  <a:lnTo>
                    <a:pt x="204" y="10607"/>
                  </a:lnTo>
                  <a:lnTo>
                    <a:pt x="17835" y="519"/>
                  </a:lnTo>
                  <a:close/>
                  <a:moveTo>
                    <a:pt x="18015" y="1"/>
                  </a:moveTo>
                  <a:cubicBezTo>
                    <a:pt x="17970" y="1"/>
                    <a:pt x="17947" y="24"/>
                    <a:pt x="17925" y="46"/>
                  </a:cubicBezTo>
                  <a:lnTo>
                    <a:pt x="17632" y="204"/>
                  </a:lnTo>
                  <a:lnTo>
                    <a:pt x="1" y="10269"/>
                  </a:lnTo>
                  <a:lnTo>
                    <a:pt x="1" y="10584"/>
                  </a:lnTo>
                  <a:lnTo>
                    <a:pt x="1" y="10607"/>
                  </a:lnTo>
                  <a:lnTo>
                    <a:pt x="1" y="10922"/>
                  </a:lnTo>
                  <a:lnTo>
                    <a:pt x="17632" y="20988"/>
                  </a:lnTo>
                  <a:lnTo>
                    <a:pt x="17925" y="20830"/>
                  </a:lnTo>
                  <a:cubicBezTo>
                    <a:pt x="17947" y="20807"/>
                    <a:pt x="17970" y="20807"/>
                    <a:pt x="18015" y="20807"/>
                  </a:cubicBezTo>
                  <a:cubicBezTo>
                    <a:pt x="18038" y="20807"/>
                    <a:pt x="18083" y="20807"/>
                    <a:pt x="18105" y="20830"/>
                  </a:cubicBezTo>
                  <a:cubicBezTo>
                    <a:pt x="18173" y="20875"/>
                    <a:pt x="18195" y="20920"/>
                    <a:pt x="18195" y="20988"/>
                  </a:cubicBezTo>
                  <a:lnTo>
                    <a:pt x="18195" y="204"/>
                  </a:lnTo>
                  <a:cubicBezTo>
                    <a:pt x="18195" y="136"/>
                    <a:pt x="18173" y="69"/>
                    <a:pt x="18105" y="46"/>
                  </a:cubicBezTo>
                  <a:cubicBezTo>
                    <a:pt x="18083" y="24"/>
                    <a:pt x="18038" y="1"/>
                    <a:pt x="180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6"/>
            <p:cNvSpPr/>
            <p:nvPr/>
          </p:nvSpPr>
          <p:spPr>
            <a:xfrm>
              <a:off x="4261175" y="2837225"/>
              <a:ext cx="454900" cy="524675"/>
            </a:xfrm>
            <a:custGeom>
              <a:avLst/>
              <a:gdLst/>
              <a:ahLst/>
              <a:cxnLst/>
              <a:rect l="l" t="t" r="r" b="b"/>
              <a:pathLst>
                <a:path w="18196" h="20987" extrusionOk="0">
                  <a:moveTo>
                    <a:pt x="17835" y="518"/>
                  </a:moveTo>
                  <a:lnTo>
                    <a:pt x="17835" y="20649"/>
                  </a:lnTo>
                  <a:lnTo>
                    <a:pt x="204" y="10584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0"/>
                    <a:pt x="17925" y="23"/>
                  </a:cubicBezTo>
                  <a:lnTo>
                    <a:pt x="17632" y="181"/>
                  </a:lnTo>
                  <a:lnTo>
                    <a:pt x="1" y="10268"/>
                  </a:lnTo>
                  <a:lnTo>
                    <a:pt x="1" y="10899"/>
                  </a:lnTo>
                  <a:lnTo>
                    <a:pt x="17632" y="20987"/>
                  </a:lnTo>
                  <a:lnTo>
                    <a:pt x="17925" y="20807"/>
                  </a:lnTo>
                  <a:cubicBezTo>
                    <a:pt x="17947" y="20807"/>
                    <a:pt x="17970" y="20784"/>
                    <a:pt x="18015" y="20784"/>
                  </a:cubicBezTo>
                  <a:cubicBezTo>
                    <a:pt x="18038" y="20784"/>
                    <a:pt x="18083" y="20807"/>
                    <a:pt x="18105" y="20807"/>
                  </a:cubicBezTo>
                  <a:cubicBezTo>
                    <a:pt x="18173" y="20852"/>
                    <a:pt x="18195" y="20919"/>
                    <a:pt x="18195" y="20987"/>
                  </a:cubicBezTo>
                  <a:lnTo>
                    <a:pt x="18195" y="181"/>
                  </a:lnTo>
                  <a:cubicBezTo>
                    <a:pt x="18195" y="113"/>
                    <a:pt x="18173" y="68"/>
                    <a:pt x="18105" y="23"/>
                  </a:cubicBezTo>
                  <a:cubicBezTo>
                    <a:pt x="18083" y="0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4261175" y="3356825"/>
              <a:ext cx="454900" cy="524675"/>
            </a:xfrm>
            <a:custGeom>
              <a:avLst/>
              <a:gdLst/>
              <a:ahLst/>
              <a:cxnLst/>
              <a:rect l="l" t="t" r="r" b="b"/>
              <a:pathLst>
                <a:path w="18196" h="20987" extrusionOk="0">
                  <a:moveTo>
                    <a:pt x="17835" y="518"/>
                  </a:moveTo>
                  <a:lnTo>
                    <a:pt x="17835" y="20672"/>
                  </a:lnTo>
                  <a:lnTo>
                    <a:pt x="204" y="10584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23"/>
                    <a:pt x="17925" y="23"/>
                  </a:cubicBezTo>
                  <a:lnTo>
                    <a:pt x="17632" y="203"/>
                  </a:lnTo>
                  <a:lnTo>
                    <a:pt x="1" y="10268"/>
                  </a:lnTo>
                  <a:lnTo>
                    <a:pt x="1" y="10584"/>
                  </a:lnTo>
                  <a:lnTo>
                    <a:pt x="1" y="10921"/>
                  </a:lnTo>
                  <a:lnTo>
                    <a:pt x="17632" y="20987"/>
                  </a:lnTo>
                  <a:lnTo>
                    <a:pt x="17925" y="20829"/>
                  </a:lnTo>
                  <a:cubicBezTo>
                    <a:pt x="17947" y="20807"/>
                    <a:pt x="17970" y="20807"/>
                    <a:pt x="18015" y="20807"/>
                  </a:cubicBezTo>
                  <a:cubicBezTo>
                    <a:pt x="18038" y="20807"/>
                    <a:pt x="18083" y="20807"/>
                    <a:pt x="18105" y="20829"/>
                  </a:cubicBezTo>
                  <a:cubicBezTo>
                    <a:pt x="18173" y="20852"/>
                    <a:pt x="18195" y="20919"/>
                    <a:pt x="18195" y="20987"/>
                  </a:cubicBezTo>
                  <a:lnTo>
                    <a:pt x="18195" y="203"/>
                  </a:lnTo>
                  <a:cubicBezTo>
                    <a:pt x="18195" y="135"/>
                    <a:pt x="18173" y="68"/>
                    <a:pt x="18105" y="23"/>
                  </a:cubicBezTo>
                  <a:cubicBezTo>
                    <a:pt x="18083" y="23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4261175" y="3876975"/>
              <a:ext cx="454900" cy="524125"/>
            </a:xfrm>
            <a:custGeom>
              <a:avLst/>
              <a:gdLst/>
              <a:ahLst/>
              <a:cxnLst/>
              <a:rect l="l" t="t" r="r" b="b"/>
              <a:pathLst>
                <a:path w="18196" h="20965" extrusionOk="0">
                  <a:moveTo>
                    <a:pt x="17835" y="496"/>
                  </a:moveTo>
                  <a:lnTo>
                    <a:pt x="17835" y="20649"/>
                  </a:lnTo>
                  <a:lnTo>
                    <a:pt x="204" y="10584"/>
                  </a:lnTo>
                  <a:lnTo>
                    <a:pt x="17835" y="496"/>
                  </a:lnTo>
                  <a:close/>
                  <a:moveTo>
                    <a:pt x="18015" y="1"/>
                  </a:moveTo>
                  <a:cubicBezTo>
                    <a:pt x="17970" y="1"/>
                    <a:pt x="17947" y="1"/>
                    <a:pt x="17925" y="23"/>
                  </a:cubicBezTo>
                  <a:lnTo>
                    <a:pt x="17632" y="181"/>
                  </a:lnTo>
                  <a:lnTo>
                    <a:pt x="1" y="10246"/>
                  </a:lnTo>
                  <a:lnTo>
                    <a:pt x="1" y="10899"/>
                  </a:lnTo>
                  <a:lnTo>
                    <a:pt x="17632" y="20965"/>
                  </a:lnTo>
                  <a:lnTo>
                    <a:pt x="17925" y="20807"/>
                  </a:lnTo>
                  <a:cubicBezTo>
                    <a:pt x="17947" y="20784"/>
                    <a:pt x="17970" y="20784"/>
                    <a:pt x="18015" y="20784"/>
                  </a:cubicBezTo>
                  <a:cubicBezTo>
                    <a:pt x="18038" y="20784"/>
                    <a:pt x="18083" y="20784"/>
                    <a:pt x="18105" y="20807"/>
                  </a:cubicBezTo>
                  <a:cubicBezTo>
                    <a:pt x="18173" y="20852"/>
                    <a:pt x="18195" y="20897"/>
                    <a:pt x="18195" y="20965"/>
                  </a:cubicBezTo>
                  <a:lnTo>
                    <a:pt x="18195" y="181"/>
                  </a:lnTo>
                  <a:cubicBezTo>
                    <a:pt x="18195" y="113"/>
                    <a:pt x="18173" y="46"/>
                    <a:pt x="18105" y="23"/>
                  </a:cubicBezTo>
                  <a:cubicBezTo>
                    <a:pt x="18083" y="1"/>
                    <a:pt x="18038" y="1"/>
                    <a:pt x="180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4261175" y="4396575"/>
              <a:ext cx="454900" cy="529200"/>
            </a:xfrm>
            <a:custGeom>
              <a:avLst/>
              <a:gdLst/>
              <a:ahLst/>
              <a:cxnLst/>
              <a:rect l="l" t="t" r="r" b="b"/>
              <a:pathLst>
                <a:path w="18196" h="21168" extrusionOk="0">
                  <a:moveTo>
                    <a:pt x="17835" y="518"/>
                  </a:moveTo>
                  <a:lnTo>
                    <a:pt x="17835" y="20649"/>
                  </a:lnTo>
                  <a:lnTo>
                    <a:pt x="204" y="10584"/>
                  </a:lnTo>
                  <a:lnTo>
                    <a:pt x="17835" y="518"/>
                  </a:lnTo>
                  <a:close/>
                  <a:moveTo>
                    <a:pt x="18015" y="0"/>
                  </a:moveTo>
                  <a:cubicBezTo>
                    <a:pt x="17970" y="0"/>
                    <a:pt x="17947" y="0"/>
                    <a:pt x="17925" y="23"/>
                  </a:cubicBezTo>
                  <a:lnTo>
                    <a:pt x="17632" y="181"/>
                  </a:lnTo>
                  <a:lnTo>
                    <a:pt x="1" y="10269"/>
                  </a:lnTo>
                  <a:lnTo>
                    <a:pt x="1" y="10584"/>
                  </a:lnTo>
                  <a:lnTo>
                    <a:pt x="1" y="10899"/>
                  </a:lnTo>
                  <a:lnTo>
                    <a:pt x="17632" y="20987"/>
                  </a:lnTo>
                  <a:lnTo>
                    <a:pt x="17925" y="21145"/>
                  </a:lnTo>
                  <a:cubicBezTo>
                    <a:pt x="17947" y="21167"/>
                    <a:pt x="17970" y="21167"/>
                    <a:pt x="18015" y="21167"/>
                  </a:cubicBezTo>
                  <a:lnTo>
                    <a:pt x="18083" y="21167"/>
                  </a:lnTo>
                  <a:cubicBezTo>
                    <a:pt x="18083" y="21145"/>
                    <a:pt x="18105" y="21145"/>
                    <a:pt x="18105" y="21145"/>
                  </a:cubicBezTo>
                  <a:cubicBezTo>
                    <a:pt x="18105" y="21145"/>
                    <a:pt x="18128" y="21145"/>
                    <a:pt x="18128" y="21122"/>
                  </a:cubicBezTo>
                  <a:cubicBezTo>
                    <a:pt x="18173" y="21100"/>
                    <a:pt x="18195" y="21032"/>
                    <a:pt x="18195" y="20987"/>
                  </a:cubicBezTo>
                  <a:lnTo>
                    <a:pt x="18195" y="181"/>
                  </a:lnTo>
                  <a:cubicBezTo>
                    <a:pt x="18195" y="113"/>
                    <a:pt x="18173" y="68"/>
                    <a:pt x="18105" y="23"/>
                  </a:cubicBezTo>
                  <a:cubicBezTo>
                    <a:pt x="18083" y="0"/>
                    <a:pt x="18038" y="0"/>
                    <a:pt x="180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4707025" y="757700"/>
              <a:ext cx="463900" cy="529200"/>
            </a:xfrm>
            <a:custGeom>
              <a:avLst/>
              <a:gdLst/>
              <a:ahLst/>
              <a:cxnLst/>
              <a:rect l="l" t="t" r="r" b="b"/>
              <a:pathLst>
                <a:path w="18556" h="21168" extrusionOk="0">
                  <a:moveTo>
                    <a:pt x="361" y="519"/>
                  </a:moveTo>
                  <a:lnTo>
                    <a:pt x="17993" y="10584"/>
                  </a:lnTo>
                  <a:lnTo>
                    <a:pt x="361" y="20672"/>
                  </a:lnTo>
                  <a:lnTo>
                    <a:pt x="361" y="519"/>
                  </a:lnTo>
                  <a:close/>
                  <a:moveTo>
                    <a:pt x="181" y="1"/>
                  </a:moveTo>
                  <a:cubicBezTo>
                    <a:pt x="136" y="1"/>
                    <a:pt x="113" y="23"/>
                    <a:pt x="91" y="23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23" y="91"/>
                    <a:pt x="1" y="136"/>
                    <a:pt x="1" y="204"/>
                  </a:cubicBezTo>
                  <a:lnTo>
                    <a:pt x="1" y="20987"/>
                  </a:lnTo>
                  <a:cubicBezTo>
                    <a:pt x="1" y="21055"/>
                    <a:pt x="23" y="21122"/>
                    <a:pt x="91" y="21145"/>
                  </a:cubicBezTo>
                  <a:cubicBezTo>
                    <a:pt x="113" y="21168"/>
                    <a:pt x="136" y="21168"/>
                    <a:pt x="181" y="21168"/>
                  </a:cubicBezTo>
                  <a:cubicBezTo>
                    <a:pt x="204" y="21168"/>
                    <a:pt x="249" y="21168"/>
                    <a:pt x="271" y="21145"/>
                  </a:cubicBezTo>
                  <a:lnTo>
                    <a:pt x="361" y="21100"/>
                  </a:lnTo>
                  <a:lnTo>
                    <a:pt x="564" y="20987"/>
                  </a:lnTo>
                  <a:lnTo>
                    <a:pt x="18195" y="10922"/>
                  </a:lnTo>
                  <a:lnTo>
                    <a:pt x="18465" y="10764"/>
                  </a:lnTo>
                  <a:cubicBezTo>
                    <a:pt x="18533" y="10719"/>
                    <a:pt x="18555" y="10652"/>
                    <a:pt x="18555" y="10584"/>
                  </a:cubicBezTo>
                  <a:cubicBezTo>
                    <a:pt x="18555" y="10539"/>
                    <a:pt x="18533" y="10472"/>
                    <a:pt x="18488" y="10449"/>
                  </a:cubicBezTo>
                  <a:cubicBezTo>
                    <a:pt x="18488" y="10449"/>
                    <a:pt x="18465" y="10427"/>
                    <a:pt x="18465" y="10427"/>
                  </a:cubicBezTo>
                  <a:lnTo>
                    <a:pt x="271" y="23"/>
                  </a:lnTo>
                  <a:cubicBezTo>
                    <a:pt x="249" y="23"/>
                    <a:pt x="204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2432750" y="1277875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330" y="0"/>
                  </a:moveTo>
                  <a:cubicBezTo>
                    <a:pt x="18319" y="0"/>
                    <a:pt x="18313" y="6"/>
                    <a:pt x="18307" y="12"/>
                  </a:cubicBezTo>
                  <a:lnTo>
                    <a:pt x="18307" y="12"/>
                  </a:lnTo>
                  <a:lnTo>
                    <a:pt x="18330" y="0"/>
                  </a:lnTo>
                  <a:close/>
                  <a:moveTo>
                    <a:pt x="18307" y="12"/>
                  </a:moveTo>
                  <a:lnTo>
                    <a:pt x="18285" y="23"/>
                  </a:lnTo>
                  <a:cubicBezTo>
                    <a:pt x="18296" y="23"/>
                    <a:pt x="18302" y="17"/>
                    <a:pt x="18307" y="12"/>
                  </a:cubicBez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85" y="23"/>
                  </a:moveTo>
                  <a:lnTo>
                    <a:pt x="17992" y="180"/>
                  </a:lnTo>
                  <a:lnTo>
                    <a:pt x="383" y="10268"/>
                  </a:lnTo>
                  <a:lnTo>
                    <a:pt x="113" y="10403"/>
                  </a:lnTo>
                  <a:lnTo>
                    <a:pt x="91" y="10426"/>
                  </a:lnTo>
                  <a:cubicBezTo>
                    <a:pt x="46" y="10448"/>
                    <a:pt x="1" y="10516"/>
                    <a:pt x="1" y="10584"/>
                  </a:cubicBezTo>
                  <a:cubicBezTo>
                    <a:pt x="1" y="10651"/>
                    <a:pt x="46" y="10719"/>
                    <a:pt x="91" y="10741"/>
                  </a:cubicBezTo>
                  <a:lnTo>
                    <a:pt x="383" y="10899"/>
                  </a:lnTo>
                  <a:lnTo>
                    <a:pt x="17992" y="20987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55" y="20649"/>
                  </a:lnTo>
                  <a:lnTo>
                    <a:pt x="18555" y="518"/>
                  </a:lnTo>
                  <a:lnTo>
                    <a:pt x="18285" y="361"/>
                  </a:lnTo>
                  <a:cubicBezTo>
                    <a:pt x="18217" y="315"/>
                    <a:pt x="18195" y="248"/>
                    <a:pt x="18195" y="180"/>
                  </a:cubicBezTo>
                  <a:cubicBezTo>
                    <a:pt x="18195" y="113"/>
                    <a:pt x="18217" y="68"/>
                    <a:pt x="18285" y="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2432750" y="179802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61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136" y="10381"/>
                  </a:lnTo>
                  <a:lnTo>
                    <a:pt x="91" y="10404"/>
                  </a:lnTo>
                  <a:cubicBezTo>
                    <a:pt x="46" y="10449"/>
                    <a:pt x="1" y="10494"/>
                    <a:pt x="1" y="10561"/>
                  </a:cubicBezTo>
                  <a:cubicBezTo>
                    <a:pt x="1" y="10629"/>
                    <a:pt x="46" y="10697"/>
                    <a:pt x="91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285" y="20785"/>
                    <a:pt x="18307" y="20785"/>
                    <a:pt x="18307" y="20785"/>
                  </a:cubicBezTo>
                  <a:lnTo>
                    <a:pt x="18555" y="20649"/>
                  </a:lnTo>
                  <a:lnTo>
                    <a:pt x="18555" y="496"/>
                  </a:lnTo>
                  <a:lnTo>
                    <a:pt x="18285" y="338"/>
                  </a:lnTo>
                  <a:cubicBezTo>
                    <a:pt x="18217" y="293"/>
                    <a:pt x="18195" y="248"/>
                    <a:pt x="18195" y="181"/>
                  </a:cubicBezTo>
                  <a:cubicBezTo>
                    <a:pt x="18195" y="113"/>
                    <a:pt x="18217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2432750" y="231762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307" y="1"/>
                  </a:moveTo>
                  <a:cubicBezTo>
                    <a:pt x="18307" y="1"/>
                    <a:pt x="18285" y="1"/>
                    <a:pt x="18285" y="23"/>
                  </a:cubicBezTo>
                  <a:lnTo>
                    <a:pt x="18307" y="1"/>
                  </a:lnTo>
                  <a:close/>
                  <a:moveTo>
                    <a:pt x="18285" y="23"/>
                  </a:moveTo>
                  <a:lnTo>
                    <a:pt x="18285" y="23"/>
                  </a:lnTo>
                  <a:cubicBezTo>
                    <a:pt x="18271" y="28"/>
                    <a:pt x="18258" y="35"/>
                    <a:pt x="18248" y="43"/>
                  </a:cubicBezTo>
                  <a:lnTo>
                    <a:pt x="18248" y="43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48" y="43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113" y="10404"/>
                  </a:lnTo>
                  <a:lnTo>
                    <a:pt x="91" y="10404"/>
                  </a:lnTo>
                  <a:cubicBezTo>
                    <a:pt x="46" y="10449"/>
                    <a:pt x="1" y="10516"/>
                    <a:pt x="1" y="10584"/>
                  </a:cubicBezTo>
                  <a:cubicBezTo>
                    <a:pt x="1" y="10651"/>
                    <a:pt x="46" y="10696"/>
                    <a:pt x="91" y="10741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55" y="20649"/>
                  </a:lnTo>
                  <a:lnTo>
                    <a:pt x="18555" y="496"/>
                  </a:lnTo>
                  <a:lnTo>
                    <a:pt x="18285" y="338"/>
                  </a:lnTo>
                  <a:cubicBezTo>
                    <a:pt x="18217" y="316"/>
                    <a:pt x="18195" y="248"/>
                    <a:pt x="18195" y="181"/>
                  </a:cubicBezTo>
                  <a:cubicBezTo>
                    <a:pt x="18195" y="127"/>
                    <a:pt x="18209" y="74"/>
                    <a:pt x="18248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2432750" y="283777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27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17992" y="159"/>
                  </a:lnTo>
                  <a:lnTo>
                    <a:pt x="383" y="10246"/>
                  </a:lnTo>
                  <a:lnTo>
                    <a:pt x="136" y="10382"/>
                  </a:lnTo>
                  <a:lnTo>
                    <a:pt x="91" y="10404"/>
                  </a:lnTo>
                  <a:cubicBezTo>
                    <a:pt x="46" y="10427"/>
                    <a:pt x="1" y="10494"/>
                    <a:pt x="1" y="10562"/>
                  </a:cubicBezTo>
                  <a:cubicBezTo>
                    <a:pt x="1" y="10629"/>
                    <a:pt x="46" y="10697"/>
                    <a:pt x="91" y="10719"/>
                  </a:cubicBezTo>
                  <a:lnTo>
                    <a:pt x="383" y="10877"/>
                  </a:lnTo>
                  <a:lnTo>
                    <a:pt x="17992" y="20965"/>
                  </a:lnTo>
                  <a:lnTo>
                    <a:pt x="18285" y="20785"/>
                  </a:lnTo>
                  <a:lnTo>
                    <a:pt x="18307" y="20785"/>
                  </a:lnTo>
                  <a:lnTo>
                    <a:pt x="18555" y="20627"/>
                  </a:lnTo>
                  <a:lnTo>
                    <a:pt x="18555" y="496"/>
                  </a:lnTo>
                  <a:lnTo>
                    <a:pt x="18285" y="339"/>
                  </a:lnTo>
                  <a:cubicBezTo>
                    <a:pt x="18217" y="294"/>
                    <a:pt x="18195" y="226"/>
                    <a:pt x="18195" y="159"/>
                  </a:cubicBezTo>
                  <a:cubicBezTo>
                    <a:pt x="18195" y="91"/>
                    <a:pt x="18217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2432750" y="335737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50"/>
                  </a:lnTo>
                  <a:lnTo>
                    <a:pt x="563" y="10562"/>
                  </a:lnTo>
                  <a:lnTo>
                    <a:pt x="18195" y="496"/>
                  </a:lnTo>
                  <a:close/>
                  <a:moveTo>
                    <a:pt x="18285" y="1"/>
                  </a:moveTo>
                  <a:lnTo>
                    <a:pt x="91" y="10404"/>
                  </a:lnTo>
                  <a:cubicBezTo>
                    <a:pt x="46" y="10449"/>
                    <a:pt x="1" y="10494"/>
                    <a:pt x="1" y="10562"/>
                  </a:cubicBezTo>
                  <a:cubicBezTo>
                    <a:pt x="1" y="10629"/>
                    <a:pt x="46" y="10697"/>
                    <a:pt x="91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7" y="20785"/>
                    <a:pt x="18307" y="20785"/>
                    <a:pt x="18330" y="20785"/>
                  </a:cubicBezTo>
                  <a:lnTo>
                    <a:pt x="18555" y="20650"/>
                  </a:lnTo>
                  <a:lnTo>
                    <a:pt x="18555" y="496"/>
                  </a:lnTo>
                  <a:lnTo>
                    <a:pt x="18285" y="339"/>
                  </a:lnTo>
                  <a:cubicBezTo>
                    <a:pt x="18217" y="293"/>
                    <a:pt x="18195" y="248"/>
                    <a:pt x="18195" y="181"/>
                  </a:cubicBezTo>
                  <a:cubicBezTo>
                    <a:pt x="18195" y="113"/>
                    <a:pt x="18217" y="46"/>
                    <a:pt x="1828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432750" y="3876975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330" y="1"/>
                  </a:moveTo>
                  <a:cubicBezTo>
                    <a:pt x="18307" y="1"/>
                    <a:pt x="18307" y="1"/>
                    <a:pt x="18285" y="23"/>
                  </a:cubicBezTo>
                  <a:lnTo>
                    <a:pt x="18330" y="1"/>
                  </a:lnTo>
                  <a:close/>
                  <a:moveTo>
                    <a:pt x="18285" y="23"/>
                  </a:moveTo>
                  <a:lnTo>
                    <a:pt x="18285" y="23"/>
                  </a:lnTo>
                  <a:cubicBezTo>
                    <a:pt x="18271" y="28"/>
                    <a:pt x="18258" y="35"/>
                    <a:pt x="18248" y="43"/>
                  </a:cubicBezTo>
                  <a:lnTo>
                    <a:pt x="18248" y="43"/>
                  </a:lnTo>
                  <a:lnTo>
                    <a:pt x="18285" y="23"/>
                  </a:lnTo>
                  <a:close/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248" y="43"/>
                  </a:moveTo>
                  <a:lnTo>
                    <a:pt x="17992" y="181"/>
                  </a:lnTo>
                  <a:lnTo>
                    <a:pt x="383" y="10246"/>
                  </a:lnTo>
                  <a:lnTo>
                    <a:pt x="113" y="10404"/>
                  </a:lnTo>
                  <a:lnTo>
                    <a:pt x="91" y="10404"/>
                  </a:lnTo>
                  <a:cubicBezTo>
                    <a:pt x="46" y="10449"/>
                    <a:pt x="1" y="10516"/>
                    <a:pt x="1" y="10584"/>
                  </a:cubicBezTo>
                  <a:cubicBezTo>
                    <a:pt x="1" y="10652"/>
                    <a:pt x="46" y="10697"/>
                    <a:pt x="91" y="10742"/>
                  </a:cubicBezTo>
                  <a:lnTo>
                    <a:pt x="383" y="10899"/>
                  </a:lnTo>
                  <a:lnTo>
                    <a:pt x="17992" y="20965"/>
                  </a:lnTo>
                  <a:lnTo>
                    <a:pt x="18285" y="20807"/>
                  </a:lnTo>
                  <a:lnTo>
                    <a:pt x="18307" y="20807"/>
                  </a:lnTo>
                  <a:lnTo>
                    <a:pt x="18555" y="20649"/>
                  </a:lnTo>
                  <a:lnTo>
                    <a:pt x="18555" y="496"/>
                  </a:lnTo>
                  <a:lnTo>
                    <a:pt x="18285" y="338"/>
                  </a:lnTo>
                  <a:cubicBezTo>
                    <a:pt x="18217" y="316"/>
                    <a:pt x="18195" y="248"/>
                    <a:pt x="18195" y="181"/>
                  </a:cubicBezTo>
                  <a:cubicBezTo>
                    <a:pt x="18195" y="128"/>
                    <a:pt x="18209" y="74"/>
                    <a:pt x="18248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2432750" y="4397150"/>
              <a:ext cx="463900" cy="527500"/>
            </a:xfrm>
            <a:custGeom>
              <a:avLst/>
              <a:gdLst/>
              <a:ahLst/>
              <a:cxnLst/>
              <a:rect l="l" t="t" r="r" b="b"/>
              <a:pathLst>
                <a:path w="18556" h="21100" extrusionOk="0">
                  <a:moveTo>
                    <a:pt x="18195" y="495"/>
                  </a:moveTo>
                  <a:lnTo>
                    <a:pt x="18195" y="20626"/>
                  </a:lnTo>
                  <a:lnTo>
                    <a:pt x="563" y="10561"/>
                  </a:lnTo>
                  <a:lnTo>
                    <a:pt x="18195" y="495"/>
                  </a:lnTo>
                  <a:close/>
                  <a:moveTo>
                    <a:pt x="18285" y="0"/>
                  </a:moveTo>
                  <a:lnTo>
                    <a:pt x="17992" y="158"/>
                  </a:lnTo>
                  <a:lnTo>
                    <a:pt x="383" y="10246"/>
                  </a:lnTo>
                  <a:lnTo>
                    <a:pt x="91" y="10403"/>
                  </a:lnTo>
                  <a:cubicBezTo>
                    <a:pt x="46" y="10426"/>
                    <a:pt x="1" y="10493"/>
                    <a:pt x="1" y="10561"/>
                  </a:cubicBezTo>
                  <a:cubicBezTo>
                    <a:pt x="1" y="10628"/>
                    <a:pt x="23" y="10673"/>
                    <a:pt x="68" y="10696"/>
                  </a:cubicBezTo>
                  <a:cubicBezTo>
                    <a:pt x="68" y="10718"/>
                    <a:pt x="91" y="10718"/>
                    <a:pt x="91" y="10718"/>
                  </a:cubicBezTo>
                  <a:lnTo>
                    <a:pt x="18255" y="21095"/>
                  </a:lnTo>
                  <a:lnTo>
                    <a:pt x="18255" y="21095"/>
                  </a:lnTo>
                  <a:cubicBezTo>
                    <a:pt x="18215" y="21069"/>
                    <a:pt x="18195" y="21006"/>
                    <a:pt x="18195" y="20964"/>
                  </a:cubicBezTo>
                  <a:cubicBezTo>
                    <a:pt x="18195" y="20896"/>
                    <a:pt x="18217" y="20829"/>
                    <a:pt x="18285" y="20806"/>
                  </a:cubicBezTo>
                  <a:lnTo>
                    <a:pt x="18555" y="20626"/>
                  </a:lnTo>
                  <a:lnTo>
                    <a:pt x="18555" y="495"/>
                  </a:lnTo>
                  <a:lnTo>
                    <a:pt x="18285" y="338"/>
                  </a:lnTo>
                  <a:cubicBezTo>
                    <a:pt x="18217" y="293"/>
                    <a:pt x="18195" y="225"/>
                    <a:pt x="18195" y="158"/>
                  </a:cubicBezTo>
                  <a:cubicBezTo>
                    <a:pt x="18195" y="90"/>
                    <a:pt x="18217" y="45"/>
                    <a:pt x="18285" y="0"/>
                  </a:cubicBezTo>
                  <a:close/>
                  <a:moveTo>
                    <a:pt x="18255" y="21095"/>
                  </a:moveTo>
                  <a:cubicBezTo>
                    <a:pt x="18257" y="21096"/>
                    <a:pt x="18260" y="21098"/>
                    <a:pt x="18262" y="21099"/>
                  </a:cubicBezTo>
                  <a:lnTo>
                    <a:pt x="18255" y="21095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3351475" y="179802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834" y="496"/>
                  </a:moveTo>
                  <a:lnTo>
                    <a:pt x="17834" y="20649"/>
                  </a:lnTo>
                  <a:lnTo>
                    <a:pt x="203" y="10561"/>
                  </a:lnTo>
                  <a:lnTo>
                    <a:pt x="17834" y="496"/>
                  </a:lnTo>
                  <a:close/>
                  <a:moveTo>
                    <a:pt x="17924" y="1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cubicBezTo>
                    <a:pt x="17924" y="20785"/>
                    <a:pt x="17924" y="20785"/>
                    <a:pt x="17947" y="20785"/>
                  </a:cubicBez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293"/>
                    <a:pt x="17834" y="248"/>
                    <a:pt x="17834" y="181"/>
                  </a:cubicBezTo>
                  <a:cubicBezTo>
                    <a:pt x="17834" y="113"/>
                    <a:pt x="17857" y="46"/>
                    <a:pt x="17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3351475" y="231762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947" y="1"/>
                  </a:moveTo>
                  <a:cubicBezTo>
                    <a:pt x="17924" y="1"/>
                    <a:pt x="17924" y="1"/>
                    <a:pt x="17924" y="23"/>
                  </a:cubicBezTo>
                  <a:lnTo>
                    <a:pt x="17947" y="1"/>
                  </a:lnTo>
                  <a:close/>
                  <a:moveTo>
                    <a:pt x="17924" y="23"/>
                  </a:moveTo>
                  <a:lnTo>
                    <a:pt x="17924" y="23"/>
                  </a:lnTo>
                  <a:cubicBezTo>
                    <a:pt x="17910" y="28"/>
                    <a:pt x="17898" y="35"/>
                    <a:pt x="17887" y="43"/>
                  </a:cubicBezTo>
                  <a:lnTo>
                    <a:pt x="17887" y="43"/>
                  </a:lnTo>
                  <a:lnTo>
                    <a:pt x="17924" y="23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17834" y="496"/>
                  </a:lnTo>
                  <a:close/>
                  <a:moveTo>
                    <a:pt x="17887" y="43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561"/>
                  </a:lnTo>
                  <a:lnTo>
                    <a:pt x="0" y="10584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lnTo>
                    <a:pt x="17947" y="20807"/>
                  </a:ln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316"/>
                    <a:pt x="17834" y="248"/>
                    <a:pt x="17834" y="181"/>
                  </a:cubicBezTo>
                  <a:cubicBezTo>
                    <a:pt x="17834" y="127"/>
                    <a:pt x="17848" y="74"/>
                    <a:pt x="1788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3351475" y="28377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834" y="496"/>
                  </a:moveTo>
                  <a:lnTo>
                    <a:pt x="17834" y="20627"/>
                  </a:lnTo>
                  <a:lnTo>
                    <a:pt x="203" y="10562"/>
                  </a:lnTo>
                  <a:lnTo>
                    <a:pt x="17834" y="496"/>
                  </a:lnTo>
                  <a:close/>
                  <a:moveTo>
                    <a:pt x="17924" y="1"/>
                  </a:moveTo>
                  <a:lnTo>
                    <a:pt x="17632" y="159"/>
                  </a:lnTo>
                  <a:lnTo>
                    <a:pt x="0" y="10246"/>
                  </a:lnTo>
                  <a:lnTo>
                    <a:pt x="0" y="10877"/>
                  </a:lnTo>
                  <a:lnTo>
                    <a:pt x="17632" y="20965"/>
                  </a:lnTo>
                  <a:lnTo>
                    <a:pt x="17924" y="20785"/>
                  </a:lnTo>
                  <a:lnTo>
                    <a:pt x="17947" y="20785"/>
                  </a:lnTo>
                  <a:lnTo>
                    <a:pt x="18195" y="20627"/>
                  </a:lnTo>
                  <a:lnTo>
                    <a:pt x="18195" y="496"/>
                  </a:lnTo>
                  <a:lnTo>
                    <a:pt x="17924" y="339"/>
                  </a:lnTo>
                  <a:cubicBezTo>
                    <a:pt x="17857" y="294"/>
                    <a:pt x="17834" y="226"/>
                    <a:pt x="17834" y="159"/>
                  </a:cubicBezTo>
                  <a:cubicBezTo>
                    <a:pt x="17834" y="91"/>
                    <a:pt x="17857" y="46"/>
                    <a:pt x="17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6"/>
            <p:cNvSpPr/>
            <p:nvPr/>
          </p:nvSpPr>
          <p:spPr>
            <a:xfrm>
              <a:off x="3351475" y="33573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834" y="496"/>
                  </a:moveTo>
                  <a:lnTo>
                    <a:pt x="17834" y="20650"/>
                  </a:lnTo>
                  <a:lnTo>
                    <a:pt x="203" y="10562"/>
                  </a:lnTo>
                  <a:lnTo>
                    <a:pt x="17834" y="496"/>
                  </a:lnTo>
                  <a:close/>
                  <a:moveTo>
                    <a:pt x="17924" y="1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562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cubicBezTo>
                    <a:pt x="17924" y="20785"/>
                    <a:pt x="17947" y="20785"/>
                    <a:pt x="17969" y="20785"/>
                  </a:cubicBezTo>
                  <a:lnTo>
                    <a:pt x="18195" y="20650"/>
                  </a:lnTo>
                  <a:lnTo>
                    <a:pt x="18195" y="496"/>
                  </a:lnTo>
                  <a:lnTo>
                    <a:pt x="17924" y="339"/>
                  </a:lnTo>
                  <a:cubicBezTo>
                    <a:pt x="17857" y="293"/>
                    <a:pt x="17834" y="248"/>
                    <a:pt x="17834" y="181"/>
                  </a:cubicBezTo>
                  <a:cubicBezTo>
                    <a:pt x="17834" y="113"/>
                    <a:pt x="17857" y="46"/>
                    <a:pt x="179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>
              <a:off x="3351475" y="3876975"/>
              <a:ext cx="454875" cy="524125"/>
            </a:xfrm>
            <a:custGeom>
              <a:avLst/>
              <a:gdLst/>
              <a:ahLst/>
              <a:cxnLst/>
              <a:rect l="l" t="t" r="r" b="b"/>
              <a:pathLst>
                <a:path w="18195" h="20965" extrusionOk="0">
                  <a:moveTo>
                    <a:pt x="17969" y="1"/>
                  </a:moveTo>
                  <a:cubicBezTo>
                    <a:pt x="17947" y="1"/>
                    <a:pt x="17924" y="1"/>
                    <a:pt x="17924" y="23"/>
                  </a:cubicBezTo>
                  <a:lnTo>
                    <a:pt x="17969" y="1"/>
                  </a:lnTo>
                  <a:close/>
                  <a:moveTo>
                    <a:pt x="17924" y="23"/>
                  </a:moveTo>
                  <a:lnTo>
                    <a:pt x="17924" y="23"/>
                  </a:lnTo>
                  <a:cubicBezTo>
                    <a:pt x="17910" y="28"/>
                    <a:pt x="17898" y="35"/>
                    <a:pt x="17887" y="43"/>
                  </a:cubicBezTo>
                  <a:lnTo>
                    <a:pt x="17887" y="43"/>
                  </a:lnTo>
                  <a:lnTo>
                    <a:pt x="17924" y="23"/>
                  </a:lnTo>
                  <a:close/>
                  <a:moveTo>
                    <a:pt x="17834" y="496"/>
                  </a:moveTo>
                  <a:lnTo>
                    <a:pt x="17834" y="20649"/>
                  </a:lnTo>
                  <a:lnTo>
                    <a:pt x="203" y="10584"/>
                  </a:lnTo>
                  <a:lnTo>
                    <a:pt x="17834" y="496"/>
                  </a:lnTo>
                  <a:close/>
                  <a:moveTo>
                    <a:pt x="17887" y="43"/>
                  </a:moveTo>
                  <a:lnTo>
                    <a:pt x="17632" y="181"/>
                  </a:lnTo>
                  <a:lnTo>
                    <a:pt x="0" y="10246"/>
                  </a:lnTo>
                  <a:lnTo>
                    <a:pt x="0" y="10899"/>
                  </a:lnTo>
                  <a:lnTo>
                    <a:pt x="17632" y="20965"/>
                  </a:lnTo>
                  <a:lnTo>
                    <a:pt x="17924" y="20807"/>
                  </a:lnTo>
                  <a:lnTo>
                    <a:pt x="17947" y="20807"/>
                  </a:lnTo>
                  <a:lnTo>
                    <a:pt x="18195" y="20649"/>
                  </a:lnTo>
                  <a:lnTo>
                    <a:pt x="18195" y="496"/>
                  </a:lnTo>
                  <a:lnTo>
                    <a:pt x="17924" y="338"/>
                  </a:lnTo>
                  <a:cubicBezTo>
                    <a:pt x="17857" y="316"/>
                    <a:pt x="17834" y="248"/>
                    <a:pt x="17834" y="181"/>
                  </a:cubicBezTo>
                  <a:cubicBezTo>
                    <a:pt x="17834" y="128"/>
                    <a:pt x="17848" y="74"/>
                    <a:pt x="1788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3351475" y="4397150"/>
              <a:ext cx="454875" cy="524100"/>
            </a:xfrm>
            <a:custGeom>
              <a:avLst/>
              <a:gdLst/>
              <a:ahLst/>
              <a:cxnLst/>
              <a:rect l="l" t="t" r="r" b="b"/>
              <a:pathLst>
                <a:path w="18195" h="20964" extrusionOk="0">
                  <a:moveTo>
                    <a:pt x="17834" y="495"/>
                  </a:moveTo>
                  <a:lnTo>
                    <a:pt x="17834" y="20626"/>
                  </a:lnTo>
                  <a:lnTo>
                    <a:pt x="203" y="10561"/>
                  </a:lnTo>
                  <a:lnTo>
                    <a:pt x="17834" y="495"/>
                  </a:lnTo>
                  <a:close/>
                  <a:moveTo>
                    <a:pt x="17924" y="0"/>
                  </a:moveTo>
                  <a:lnTo>
                    <a:pt x="17632" y="158"/>
                  </a:lnTo>
                  <a:lnTo>
                    <a:pt x="0" y="10246"/>
                  </a:lnTo>
                  <a:lnTo>
                    <a:pt x="0" y="10561"/>
                  </a:lnTo>
                  <a:lnTo>
                    <a:pt x="0" y="10876"/>
                  </a:lnTo>
                  <a:lnTo>
                    <a:pt x="17632" y="20964"/>
                  </a:lnTo>
                  <a:lnTo>
                    <a:pt x="17924" y="20784"/>
                  </a:lnTo>
                  <a:lnTo>
                    <a:pt x="17969" y="20784"/>
                  </a:lnTo>
                  <a:lnTo>
                    <a:pt x="18195" y="20626"/>
                  </a:lnTo>
                  <a:lnTo>
                    <a:pt x="18195" y="495"/>
                  </a:lnTo>
                  <a:lnTo>
                    <a:pt x="17924" y="338"/>
                  </a:lnTo>
                  <a:cubicBezTo>
                    <a:pt x="17857" y="293"/>
                    <a:pt x="17834" y="225"/>
                    <a:pt x="17834" y="158"/>
                  </a:cubicBezTo>
                  <a:cubicBezTo>
                    <a:pt x="17834" y="90"/>
                    <a:pt x="17857" y="45"/>
                    <a:pt x="179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3345275" y="4916725"/>
              <a:ext cx="461075" cy="528625"/>
            </a:xfrm>
            <a:custGeom>
              <a:avLst/>
              <a:gdLst/>
              <a:ahLst/>
              <a:cxnLst/>
              <a:rect l="l" t="t" r="r" b="b"/>
              <a:pathLst>
                <a:path w="18443" h="21145" extrusionOk="0">
                  <a:moveTo>
                    <a:pt x="1" y="10742"/>
                  </a:moveTo>
                  <a:lnTo>
                    <a:pt x="1" y="10742"/>
                  </a:lnTo>
                  <a:cubicBezTo>
                    <a:pt x="12" y="10753"/>
                    <a:pt x="24" y="10759"/>
                    <a:pt x="36" y="10762"/>
                  </a:cubicBezTo>
                  <a:lnTo>
                    <a:pt x="36" y="10762"/>
                  </a:lnTo>
                  <a:lnTo>
                    <a:pt x="1" y="10742"/>
                  </a:lnTo>
                  <a:close/>
                  <a:moveTo>
                    <a:pt x="18082" y="496"/>
                  </a:moveTo>
                  <a:lnTo>
                    <a:pt x="18082" y="20650"/>
                  </a:lnTo>
                  <a:lnTo>
                    <a:pt x="451" y="10562"/>
                  </a:lnTo>
                  <a:lnTo>
                    <a:pt x="18082" y="496"/>
                  </a:lnTo>
                  <a:close/>
                  <a:moveTo>
                    <a:pt x="18172" y="1"/>
                  </a:moveTo>
                  <a:lnTo>
                    <a:pt x="17880" y="181"/>
                  </a:lnTo>
                  <a:lnTo>
                    <a:pt x="248" y="10246"/>
                  </a:lnTo>
                  <a:lnTo>
                    <a:pt x="248" y="10562"/>
                  </a:lnTo>
                  <a:cubicBezTo>
                    <a:pt x="248" y="10629"/>
                    <a:pt x="226" y="10697"/>
                    <a:pt x="158" y="10742"/>
                  </a:cubicBezTo>
                  <a:cubicBezTo>
                    <a:pt x="136" y="10742"/>
                    <a:pt x="113" y="10764"/>
                    <a:pt x="68" y="10764"/>
                  </a:cubicBezTo>
                  <a:cubicBezTo>
                    <a:pt x="57" y="10764"/>
                    <a:pt x="46" y="10764"/>
                    <a:pt x="36" y="10762"/>
                  </a:cubicBezTo>
                  <a:lnTo>
                    <a:pt x="36" y="10762"/>
                  </a:lnTo>
                  <a:lnTo>
                    <a:pt x="18150" y="21122"/>
                  </a:lnTo>
                  <a:lnTo>
                    <a:pt x="18172" y="21122"/>
                  </a:lnTo>
                  <a:cubicBezTo>
                    <a:pt x="18195" y="21145"/>
                    <a:pt x="18240" y="21145"/>
                    <a:pt x="18263" y="21145"/>
                  </a:cubicBezTo>
                  <a:cubicBezTo>
                    <a:pt x="18285" y="21145"/>
                    <a:pt x="18330" y="21145"/>
                    <a:pt x="18353" y="21122"/>
                  </a:cubicBezTo>
                  <a:cubicBezTo>
                    <a:pt x="18420" y="21100"/>
                    <a:pt x="18443" y="21032"/>
                    <a:pt x="18443" y="20965"/>
                  </a:cubicBezTo>
                  <a:lnTo>
                    <a:pt x="18443" y="496"/>
                  </a:lnTo>
                  <a:lnTo>
                    <a:pt x="18172" y="339"/>
                  </a:lnTo>
                  <a:cubicBezTo>
                    <a:pt x="18105" y="316"/>
                    <a:pt x="18082" y="249"/>
                    <a:pt x="18082" y="181"/>
                  </a:cubicBezTo>
                  <a:cubicBezTo>
                    <a:pt x="18082" y="113"/>
                    <a:pt x="18105" y="46"/>
                    <a:pt x="18172" y="23"/>
                  </a:cubicBezTo>
                  <a:lnTo>
                    <a:pt x="1821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3797325" y="498200"/>
              <a:ext cx="463875" cy="524125"/>
            </a:xfrm>
            <a:custGeom>
              <a:avLst/>
              <a:gdLst/>
              <a:ahLst/>
              <a:cxnLst/>
              <a:rect l="l" t="t" r="r" b="b"/>
              <a:pathLst>
                <a:path w="18555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0"/>
                    <a:pt x="18285" y="23"/>
                  </a:cubicBezTo>
                  <a:lnTo>
                    <a:pt x="361" y="10268"/>
                  </a:lnTo>
                  <a:lnTo>
                    <a:pt x="113" y="10403"/>
                  </a:lnTo>
                  <a:lnTo>
                    <a:pt x="90" y="10426"/>
                  </a:lnTo>
                  <a:cubicBezTo>
                    <a:pt x="23" y="10448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41"/>
                  </a:cubicBezTo>
                  <a:lnTo>
                    <a:pt x="361" y="10899"/>
                  </a:lnTo>
                  <a:lnTo>
                    <a:pt x="17992" y="20964"/>
                  </a:lnTo>
                  <a:lnTo>
                    <a:pt x="18285" y="20807"/>
                  </a:lnTo>
                  <a:cubicBezTo>
                    <a:pt x="18307" y="20807"/>
                    <a:pt x="18352" y="20784"/>
                    <a:pt x="18375" y="20784"/>
                  </a:cubicBezTo>
                  <a:cubicBezTo>
                    <a:pt x="18397" y="20784"/>
                    <a:pt x="18442" y="20807"/>
                    <a:pt x="18465" y="20807"/>
                  </a:cubicBezTo>
                  <a:cubicBezTo>
                    <a:pt x="18532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2" y="68"/>
                    <a:pt x="18487" y="23"/>
                  </a:cubicBezTo>
                  <a:lnTo>
                    <a:pt x="18465" y="23"/>
                  </a:ln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3797325" y="101780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3" y="10583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23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35" y="10403"/>
                  </a:lnTo>
                  <a:lnTo>
                    <a:pt x="90" y="10426"/>
                  </a:lnTo>
                  <a:cubicBezTo>
                    <a:pt x="23" y="10471"/>
                    <a:pt x="0" y="10516"/>
                    <a:pt x="0" y="10583"/>
                  </a:cubicBezTo>
                  <a:cubicBezTo>
                    <a:pt x="0" y="10651"/>
                    <a:pt x="23" y="10718"/>
                    <a:pt x="90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7" y="20806"/>
                    <a:pt x="18352" y="20784"/>
                    <a:pt x="18375" y="20784"/>
                  </a:cubicBezTo>
                  <a:cubicBezTo>
                    <a:pt x="18397" y="20784"/>
                    <a:pt x="18442" y="20806"/>
                    <a:pt x="18465" y="20829"/>
                  </a:cubicBezTo>
                  <a:cubicBezTo>
                    <a:pt x="18532" y="20851"/>
                    <a:pt x="18555" y="20919"/>
                    <a:pt x="18555" y="20987"/>
                  </a:cubicBezTo>
                  <a:lnTo>
                    <a:pt x="18555" y="180"/>
                  </a:lnTo>
                  <a:cubicBezTo>
                    <a:pt x="18555" y="135"/>
                    <a:pt x="18532" y="68"/>
                    <a:pt x="18465" y="23"/>
                  </a:cubicBezTo>
                  <a:cubicBezTo>
                    <a:pt x="18442" y="23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3797325" y="1537375"/>
              <a:ext cx="463875" cy="524700"/>
            </a:xfrm>
            <a:custGeom>
              <a:avLst/>
              <a:gdLst/>
              <a:ahLst/>
              <a:cxnLst/>
              <a:rect l="l" t="t" r="r" b="b"/>
              <a:pathLst>
                <a:path w="18555" h="20988" extrusionOk="0">
                  <a:moveTo>
                    <a:pt x="18195" y="519"/>
                  </a:moveTo>
                  <a:lnTo>
                    <a:pt x="18195" y="20672"/>
                  </a:lnTo>
                  <a:lnTo>
                    <a:pt x="563" y="10607"/>
                  </a:lnTo>
                  <a:lnTo>
                    <a:pt x="18195" y="519"/>
                  </a:lnTo>
                  <a:close/>
                  <a:moveTo>
                    <a:pt x="18375" y="1"/>
                  </a:moveTo>
                  <a:cubicBezTo>
                    <a:pt x="18352" y="1"/>
                    <a:pt x="18307" y="23"/>
                    <a:pt x="18285" y="46"/>
                  </a:cubicBezTo>
                  <a:lnTo>
                    <a:pt x="17992" y="204"/>
                  </a:lnTo>
                  <a:lnTo>
                    <a:pt x="361" y="10269"/>
                  </a:lnTo>
                  <a:lnTo>
                    <a:pt x="113" y="10427"/>
                  </a:lnTo>
                  <a:lnTo>
                    <a:pt x="90" y="10427"/>
                  </a:lnTo>
                  <a:cubicBezTo>
                    <a:pt x="23" y="10472"/>
                    <a:pt x="0" y="10539"/>
                    <a:pt x="0" y="10607"/>
                  </a:cubicBezTo>
                  <a:cubicBezTo>
                    <a:pt x="0" y="10674"/>
                    <a:pt x="23" y="10719"/>
                    <a:pt x="90" y="10764"/>
                  </a:cubicBezTo>
                  <a:lnTo>
                    <a:pt x="361" y="10922"/>
                  </a:lnTo>
                  <a:lnTo>
                    <a:pt x="17992" y="20987"/>
                  </a:lnTo>
                  <a:lnTo>
                    <a:pt x="18285" y="20830"/>
                  </a:lnTo>
                  <a:cubicBezTo>
                    <a:pt x="18307" y="20807"/>
                    <a:pt x="18352" y="20807"/>
                    <a:pt x="18375" y="20807"/>
                  </a:cubicBezTo>
                  <a:cubicBezTo>
                    <a:pt x="18397" y="20807"/>
                    <a:pt x="18442" y="20807"/>
                    <a:pt x="18465" y="20830"/>
                  </a:cubicBezTo>
                  <a:cubicBezTo>
                    <a:pt x="18532" y="20852"/>
                    <a:pt x="18555" y="20920"/>
                    <a:pt x="18555" y="20987"/>
                  </a:cubicBezTo>
                  <a:lnTo>
                    <a:pt x="18555" y="204"/>
                  </a:lnTo>
                  <a:cubicBezTo>
                    <a:pt x="18555" y="136"/>
                    <a:pt x="18532" y="68"/>
                    <a:pt x="18465" y="46"/>
                  </a:cubicBezTo>
                  <a:cubicBezTo>
                    <a:pt x="18442" y="23"/>
                    <a:pt x="18397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6"/>
            <p:cNvSpPr/>
            <p:nvPr/>
          </p:nvSpPr>
          <p:spPr>
            <a:xfrm>
              <a:off x="3797325" y="205755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0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13" y="10404"/>
                  </a:lnTo>
                  <a:lnTo>
                    <a:pt x="90" y="10426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7" y="20807"/>
                    <a:pt x="18352" y="20784"/>
                    <a:pt x="18375" y="20784"/>
                  </a:cubicBezTo>
                  <a:cubicBezTo>
                    <a:pt x="18397" y="20784"/>
                    <a:pt x="18442" y="20807"/>
                    <a:pt x="18465" y="20807"/>
                  </a:cubicBezTo>
                  <a:cubicBezTo>
                    <a:pt x="18532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2" y="45"/>
                    <a:pt x="18465" y="23"/>
                  </a:cubicBez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6"/>
            <p:cNvSpPr/>
            <p:nvPr/>
          </p:nvSpPr>
          <p:spPr>
            <a:xfrm>
              <a:off x="3797325" y="257715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0" y="10426"/>
                  </a:lnTo>
                  <a:cubicBezTo>
                    <a:pt x="23" y="10471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7" y="20807"/>
                    <a:pt x="18352" y="20807"/>
                    <a:pt x="18375" y="20807"/>
                  </a:cubicBezTo>
                  <a:cubicBezTo>
                    <a:pt x="18397" y="20807"/>
                    <a:pt x="18442" y="20807"/>
                    <a:pt x="18465" y="20829"/>
                  </a:cubicBezTo>
                  <a:cubicBezTo>
                    <a:pt x="18532" y="20852"/>
                    <a:pt x="18555" y="20919"/>
                    <a:pt x="18555" y="20987"/>
                  </a:cubicBezTo>
                  <a:lnTo>
                    <a:pt x="18555" y="203"/>
                  </a:lnTo>
                  <a:lnTo>
                    <a:pt x="18555" y="180"/>
                  </a:lnTo>
                  <a:cubicBezTo>
                    <a:pt x="18555" y="135"/>
                    <a:pt x="18532" y="68"/>
                    <a:pt x="18465" y="23"/>
                  </a:cubicBezTo>
                  <a:cubicBezTo>
                    <a:pt x="18442" y="23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>
              <a:off x="3797325" y="3097300"/>
              <a:ext cx="463875" cy="524125"/>
            </a:xfrm>
            <a:custGeom>
              <a:avLst/>
              <a:gdLst/>
              <a:ahLst/>
              <a:cxnLst/>
              <a:rect l="l" t="t" r="r" b="b"/>
              <a:pathLst>
                <a:path w="18555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18127" y="20604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2" y="1"/>
                    <a:pt x="18307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113" y="10404"/>
                  </a:lnTo>
                  <a:lnTo>
                    <a:pt x="90" y="10404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1"/>
                    <a:pt x="23" y="10696"/>
                    <a:pt x="90" y="10742"/>
                  </a:cubicBezTo>
                  <a:lnTo>
                    <a:pt x="361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7" y="20784"/>
                    <a:pt x="18352" y="20784"/>
                    <a:pt x="18375" y="20784"/>
                  </a:cubicBezTo>
                  <a:cubicBezTo>
                    <a:pt x="18397" y="20784"/>
                    <a:pt x="18442" y="20784"/>
                    <a:pt x="18465" y="20807"/>
                  </a:cubicBezTo>
                  <a:cubicBezTo>
                    <a:pt x="18532" y="20852"/>
                    <a:pt x="18555" y="20897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2" y="46"/>
                    <a:pt x="18465" y="23"/>
                  </a:cubicBezTo>
                  <a:cubicBezTo>
                    <a:pt x="18442" y="1"/>
                    <a:pt x="18397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6"/>
            <p:cNvSpPr/>
            <p:nvPr/>
          </p:nvSpPr>
          <p:spPr>
            <a:xfrm>
              <a:off x="3797325" y="361690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0"/>
                    <a:pt x="18285" y="23"/>
                  </a:cubicBezTo>
                  <a:lnTo>
                    <a:pt x="17992" y="181"/>
                  </a:lnTo>
                  <a:lnTo>
                    <a:pt x="361" y="10269"/>
                  </a:lnTo>
                  <a:lnTo>
                    <a:pt x="135" y="10404"/>
                  </a:lnTo>
                  <a:lnTo>
                    <a:pt x="90" y="10426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7" y="20807"/>
                    <a:pt x="18352" y="20784"/>
                    <a:pt x="18375" y="20784"/>
                  </a:cubicBezTo>
                  <a:cubicBezTo>
                    <a:pt x="18397" y="20784"/>
                    <a:pt x="18442" y="20807"/>
                    <a:pt x="18465" y="20807"/>
                  </a:cubicBezTo>
                  <a:cubicBezTo>
                    <a:pt x="18532" y="20852"/>
                    <a:pt x="18555" y="20919"/>
                    <a:pt x="18555" y="20987"/>
                  </a:cubicBezTo>
                  <a:lnTo>
                    <a:pt x="18555" y="181"/>
                  </a:lnTo>
                  <a:cubicBezTo>
                    <a:pt x="18555" y="113"/>
                    <a:pt x="18532" y="68"/>
                    <a:pt x="18465" y="23"/>
                  </a:cubicBezTo>
                  <a:cubicBezTo>
                    <a:pt x="18442" y="0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3797325" y="4136500"/>
              <a:ext cx="463875" cy="524675"/>
            </a:xfrm>
            <a:custGeom>
              <a:avLst/>
              <a:gdLst/>
              <a:ahLst/>
              <a:cxnLst/>
              <a:rect l="l" t="t" r="r" b="b"/>
              <a:pathLst>
                <a:path w="18555" h="20987" extrusionOk="0">
                  <a:moveTo>
                    <a:pt x="18195" y="518"/>
                  </a:moveTo>
                  <a:lnTo>
                    <a:pt x="18195" y="20672"/>
                  </a:lnTo>
                  <a:lnTo>
                    <a:pt x="563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2" y="0"/>
                    <a:pt x="18307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0" y="10426"/>
                  </a:lnTo>
                  <a:cubicBezTo>
                    <a:pt x="23" y="10471"/>
                    <a:pt x="0" y="10516"/>
                    <a:pt x="0" y="10584"/>
                  </a:cubicBezTo>
                  <a:cubicBezTo>
                    <a:pt x="0" y="10651"/>
                    <a:pt x="23" y="10719"/>
                    <a:pt x="90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7" y="20807"/>
                    <a:pt x="18352" y="20807"/>
                    <a:pt x="18375" y="20807"/>
                  </a:cubicBezTo>
                  <a:cubicBezTo>
                    <a:pt x="18397" y="20807"/>
                    <a:pt x="18442" y="20807"/>
                    <a:pt x="18465" y="20829"/>
                  </a:cubicBezTo>
                  <a:cubicBezTo>
                    <a:pt x="18532" y="20852"/>
                    <a:pt x="18555" y="20919"/>
                    <a:pt x="18555" y="20987"/>
                  </a:cubicBezTo>
                  <a:lnTo>
                    <a:pt x="18555" y="203"/>
                  </a:lnTo>
                  <a:cubicBezTo>
                    <a:pt x="18555" y="135"/>
                    <a:pt x="18532" y="68"/>
                    <a:pt x="18465" y="23"/>
                  </a:cubicBezTo>
                  <a:cubicBezTo>
                    <a:pt x="18442" y="23"/>
                    <a:pt x="18397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3797325" y="4656650"/>
              <a:ext cx="463875" cy="529200"/>
            </a:xfrm>
            <a:custGeom>
              <a:avLst/>
              <a:gdLst/>
              <a:ahLst/>
              <a:cxnLst/>
              <a:rect l="l" t="t" r="r" b="b"/>
              <a:pathLst>
                <a:path w="18555" h="21168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3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2" y="1"/>
                    <a:pt x="18307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135" y="10404"/>
                  </a:lnTo>
                  <a:lnTo>
                    <a:pt x="90" y="10426"/>
                  </a:lnTo>
                  <a:cubicBezTo>
                    <a:pt x="23" y="10449"/>
                    <a:pt x="0" y="10516"/>
                    <a:pt x="0" y="10584"/>
                  </a:cubicBezTo>
                  <a:cubicBezTo>
                    <a:pt x="0" y="10652"/>
                    <a:pt x="23" y="10719"/>
                    <a:pt x="90" y="10742"/>
                  </a:cubicBezTo>
                  <a:lnTo>
                    <a:pt x="361" y="10899"/>
                  </a:lnTo>
                  <a:lnTo>
                    <a:pt x="17992" y="20965"/>
                  </a:lnTo>
                  <a:lnTo>
                    <a:pt x="18285" y="21145"/>
                  </a:lnTo>
                  <a:cubicBezTo>
                    <a:pt x="18307" y="21145"/>
                    <a:pt x="18352" y="21167"/>
                    <a:pt x="18375" y="21167"/>
                  </a:cubicBezTo>
                  <a:cubicBezTo>
                    <a:pt x="18397" y="21167"/>
                    <a:pt x="18420" y="21167"/>
                    <a:pt x="18442" y="21145"/>
                  </a:cubicBezTo>
                  <a:lnTo>
                    <a:pt x="18465" y="21145"/>
                  </a:lnTo>
                  <a:cubicBezTo>
                    <a:pt x="18487" y="21122"/>
                    <a:pt x="18487" y="21122"/>
                    <a:pt x="18487" y="21122"/>
                  </a:cubicBezTo>
                  <a:cubicBezTo>
                    <a:pt x="18532" y="21077"/>
                    <a:pt x="18555" y="21032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2" y="46"/>
                    <a:pt x="18465" y="23"/>
                  </a:cubicBezTo>
                  <a:cubicBezTo>
                    <a:pt x="18442" y="1"/>
                    <a:pt x="18397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2887600" y="498200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496"/>
                  </a:lnTo>
                  <a:close/>
                  <a:moveTo>
                    <a:pt x="18308" y="0"/>
                  </a:moveTo>
                  <a:cubicBezTo>
                    <a:pt x="18308" y="23"/>
                    <a:pt x="18285" y="23"/>
                    <a:pt x="18285" y="23"/>
                  </a:cubicBezTo>
                  <a:lnTo>
                    <a:pt x="113" y="10403"/>
                  </a:lnTo>
                  <a:lnTo>
                    <a:pt x="91" y="10426"/>
                  </a:lnTo>
                  <a:cubicBezTo>
                    <a:pt x="23" y="10448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41"/>
                  </a:cubicBezTo>
                  <a:lnTo>
                    <a:pt x="361" y="10899"/>
                  </a:lnTo>
                  <a:lnTo>
                    <a:pt x="17992" y="20964"/>
                  </a:lnTo>
                  <a:lnTo>
                    <a:pt x="18285" y="20807"/>
                  </a:lnTo>
                  <a:cubicBezTo>
                    <a:pt x="18308" y="20807"/>
                    <a:pt x="18353" y="20784"/>
                    <a:pt x="18375" y="20784"/>
                  </a:cubicBezTo>
                  <a:cubicBezTo>
                    <a:pt x="18420" y="20784"/>
                    <a:pt x="18443" y="20807"/>
                    <a:pt x="18465" y="20807"/>
                  </a:cubicBezTo>
                  <a:cubicBezTo>
                    <a:pt x="18533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3" y="45"/>
                    <a:pt x="18465" y="23"/>
                  </a:cubicBezTo>
                  <a:cubicBezTo>
                    <a:pt x="18443" y="0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2887600" y="101780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4" y="10583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23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36" y="10403"/>
                  </a:lnTo>
                  <a:lnTo>
                    <a:pt x="91" y="10426"/>
                  </a:lnTo>
                  <a:cubicBezTo>
                    <a:pt x="23" y="10471"/>
                    <a:pt x="1" y="10516"/>
                    <a:pt x="1" y="10583"/>
                  </a:cubicBezTo>
                  <a:cubicBezTo>
                    <a:pt x="1" y="10651"/>
                    <a:pt x="23" y="10718"/>
                    <a:pt x="91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8" y="20806"/>
                    <a:pt x="18353" y="20784"/>
                    <a:pt x="18375" y="20784"/>
                  </a:cubicBezTo>
                  <a:cubicBezTo>
                    <a:pt x="18420" y="20784"/>
                    <a:pt x="18443" y="20806"/>
                    <a:pt x="18465" y="20829"/>
                  </a:cubicBezTo>
                  <a:cubicBezTo>
                    <a:pt x="18533" y="20851"/>
                    <a:pt x="18555" y="20919"/>
                    <a:pt x="18555" y="20987"/>
                  </a:cubicBezTo>
                  <a:lnTo>
                    <a:pt x="18555" y="180"/>
                  </a:lnTo>
                  <a:cubicBezTo>
                    <a:pt x="18555" y="135"/>
                    <a:pt x="18533" y="68"/>
                    <a:pt x="18465" y="23"/>
                  </a:cubicBezTo>
                  <a:cubicBezTo>
                    <a:pt x="18443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2887600" y="1537375"/>
              <a:ext cx="463900" cy="524700"/>
            </a:xfrm>
            <a:custGeom>
              <a:avLst/>
              <a:gdLst/>
              <a:ahLst/>
              <a:cxnLst/>
              <a:rect l="l" t="t" r="r" b="b"/>
              <a:pathLst>
                <a:path w="18556" h="20988" extrusionOk="0">
                  <a:moveTo>
                    <a:pt x="18195" y="519"/>
                  </a:moveTo>
                  <a:lnTo>
                    <a:pt x="18195" y="20672"/>
                  </a:lnTo>
                  <a:lnTo>
                    <a:pt x="564" y="10607"/>
                  </a:lnTo>
                  <a:lnTo>
                    <a:pt x="18195" y="519"/>
                  </a:lnTo>
                  <a:close/>
                  <a:moveTo>
                    <a:pt x="18375" y="1"/>
                  </a:moveTo>
                  <a:cubicBezTo>
                    <a:pt x="18353" y="1"/>
                    <a:pt x="18308" y="23"/>
                    <a:pt x="18285" y="46"/>
                  </a:cubicBezTo>
                  <a:lnTo>
                    <a:pt x="17992" y="204"/>
                  </a:lnTo>
                  <a:lnTo>
                    <a:pt x="361" y="10269"/>
                  </a:lnTo>
                  <a:lnTo>
                    <a:pt x="113" y="10427"/>
                  </a:lnTo>
                  <a:lnTo>
                    <a:pt x="91" y="10427"/>
                  </a:lnTo>
                  <a:cubicBezTo>
                    <a:pt x="23" y="10472"/>
                    <a:pt x="1" y="10539"/>
                    <a:pt x="1" y="10607"/>
                  </a:cubicBezTo>
                  <a:cubicBezTo>
                    <a:pt x="1" y="10674"/>
                    <a:pt x="23" y="10719"/>
                    <a:pt x="91" y="10764"/>
                  </a:cubicBezTo>
                  <a:lnTo>
                    <a:pt x="361" y="10922"/>
                  </a:lnTo>
                  <a:lnTo>
                    <a:pt x="17992" y="20987"/>
                  </a:lnTo>
                  <a:lnTo>
                    <a:pt x="18285" y="20830"/>
                  </a:lnTo>
                  <a:cubicBezTo>
                    <a:pt x="18308" y="20807"/>
                    <a:pt x="18353" y="20807"/>
                    <a:pt x="18375" y="20807"/>
                  </a:cubicBezTo>
                  <a:cubicBezTo>
                    <a:pt x="18420" y="20807"/>
                    <a:pt x="18443" y="20807"/>
                    <a:pt x="18465" y="20830"/>
                  </a:cubicBezTo>
                  <a:cubicBezTo>
                    <a:pt x="18533" y="20852"/>
                    <a:pt x="18555" y="20920"/>
                    <a:pt x="18555" y="20987"/>
                  </a:cubicBezTo>
                  <a:lnTo>
                    <a:pt x="18555" y="204"/>
                  </a:lnTo>
                  <a:cubicBezTo>
                    <a:pt x="18555" y="136"/>
                    <a:pt x="18533" y="68"/>
                    <a:pt x="18465" y="46"/>
                  </a:cubicBezTo>
                  <a:cubicBezTo>
                    <a:pt x="18443" y="23"/>
                    <a:pt x="18420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2887600" y="205755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0"/>
                    <a:pt x="18285" y="23"/>
                  </a:cubicBezTo>
                  <a:lnTo>
                    <a:pt x="17992" y="180"/>
                  </a:lnTo>
                  <a:lnTo>
                    <a:pt x="361" y="10268"/>
                  </a:lnTo>
                  <a:lnTo>
                    <a:pt x="113" y="10404"/>
                  </a:lnTo>
                  <a:lnTo>
                    <a:pt x="91" y="10426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8" y="20807"/>
                    <a:pt x="18353" y="20784"/>
                    <a:pt x="18375" y="20784"/>
                  </a:cubicBezTo>
                  <a:cubicBezTo>
                    <a:pt x="18420" y="20784"/>
                    <a:pt x="18443" y="20807"/>
                    <a:pt x="18465" y="20807"/>
                  </a:cubicBezTo>
                  <a:cubicBezTo>
                    <a:pt x="18533" y="20852"/>
                    <a:pt x="18555" y="20919"/>
                    <a:pt x="18555" y="20964"/>
                  </a:cubicBezTo>
                  <a:lnTo>
                    <a:pt x="18555" y="180"/>
                  </a:lnTo>
                  <a:cubicBezTo>
                    <a:pt x="18555" y="113"/>
                    <a:pt x="18533" y="45"/>
                    <a:pt x="18465" y="23"/>
                  </a:cubicBezTo>
                  <a:cubicBezTo>
                    <a:pt x="18443" y="0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2887600" y="257715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71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1" y="10426"/>
                  </a:lnTo>
                  <a:cubicBezTo>
                    <a:pt x="23" y="10471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8" y="20807"/>
                    <a:pt x="18353" y="20807"/>
                    <a:pt x="18375" y="20807"/>
                  </a:cubicBezTo>
                  <a:cubicBezTo>
                    <a:pt x="18420" y="20807"/>
                    <a:pt x="18443" y="20807"/>
                    <a:pt x="18465" y="20829"/>
                  </a:cubicBezTo>
                  <a:cubicBezTo>
                    <a:pt x="18533" y="20852"/>
                    <a:pt x="18555" y="20919"/>
                    <a:pt x="18555" y="20987"/>
                  </a:cubicBezTo>
                  <a:lnTo>
                    <a:pt x="18555" y="203"/>
                  </a:lnTo>
                  <a:lnTo>
                    <a:pt x="18555" y="180"/>
                  </a:lnTo>
                  <a:cubicBezTo>
                    <a:pt x="18555" y="135"/>
                    <a:pt x="18533" y="68"/>
                    <a:pt x="18465" y="23"/>
                  </a:cubicBezTo>
                  <a:cubicBezTo>
                    <a:pt x="18443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2887600" y="3097300"/>
              <a:ext cx="463900" cy="524125"/>
            </a:xfrm>
            <a:custGeom>
              <a:avLst/>
              <a:gdLst/>
              <a:ahLst/>
              <a:cxnLst/>
              <a:rect l="l" t="t" r="r" b="b"/>
              <a:pathLst>
                <a:path w="18556" h="20965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17565" y="20289"/>
                  </a:lnTo>
                  <a:lnTo>
                    <a:pt x="564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3" y="1"/>
                    <a:pt x="18308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113" y="10404"/>
                  </a:lnTo>
                  <a:lnTo>
                    <a:pt x="91" y="10404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51"/>
                    <a:pt x="23" y="10696"/>
                    <a:pt x="91" y="10742"/>
                  </a:cubicBezTo>
                  <a:lnTo>
                    <a:pt x="361" y="10899"/>
                  </a:lnTo>
                  <a:lnTo>
                    <a:pt x="17992" y="20965"/>
                  </a:lnTo>
                  <a:lnTo>
                    <a:pt x="18285" y="20807"/>
                  </a:lnTo>
                  <a:cubicBezTo>
                    <a:pt x="18308" y="20784"/>
                    <a:pt x="18353" y="20784"/>
                    <a:pt x="18375" y="20784"/>
                  </a:cubicBezTo>
                  <a:cubicBezTo>
                    <a:pt x="18420" y="20784"/>
                    <a:pt x="18443" y="20784"/>
                    <a:pt x="18465" y="20807"/>
                  </a:cubicBezTo>
                  <a:cubicBezTo>
                    <a:pt x="18533" y="20852"/>
                    <a:pt x="18555" y="20897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3" y="46"/>
                    <a:pt x="18465" y="23"/>
                  </a:cubicBezTo>
                  <a:cubicBezTo>
                    <a:pt x="18443" y="1"/>
                    <a:pt x="18420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2887600" y="361690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0"/>
                    <a:pt x="18285" y="23"/>
                  </a:cubicBezTo>
                  <a:lnTo>
                    <a:pt x="17992" y="181"/>
                  </a:lnTo>
                  <a:lnTo>
                    <a:pt x="361" y="10269"/>
                  </a:lnTo>
                  <a:lnTo>
                    <a:pt x="136" y="10404"/>
                  </a:lnTo>
                  <a:lnTo>
                    <a:pt x="91" y="10426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41"/>
                  </a:cubicBezTo>
                  <a:lnTo>
                    <a:pt x="361" y="10899"/>
                  </a:lnTo>
                  <a:lnTo>
                    <a:pt x="17992" y="20987"/>
                  </a:lnTo>
                  <a:lnTo>
                    <a:pt x="18285" y="20807"/>
                  </a:lnTo>
                  <a:cubicBezTo>
                    <a:pt x="18308" y="20807"/>
                    <a:pt x="18353" y="20784"/>
                    <a:pt x="18375" y="20784"/>
                  </a:cubicBezTo>
                  <a:cubicBezTo>
                    <a:pt x="18420" y="20784"/>
                    <a:pt x="18443" y="20807"/>
                    <a:pt x="18465" y="20807"/>
                  </a:cubicBezTo>
                  <a:cubicBezTo>
                    <a:pt x="18533" y="20852"/>
                    <a:pt x="18555" y="20919"/>
                    <a:pt x="18555" y="20987"/>
                  </a:cubicBezTo>
                  <a:lnTo>
                    <a:pt x="18555" y="181"/>
                  </a:lnTo>
                  <a:cubicBezTo>
                    <a:pt x="18555" y="113"/>
                    <a:pt x="18533" y="68"/>
                    <a:pt x="18465" y="23"/>
                  </a:cubicBezTo>
                  <a:cubicBezTo>
                    <a:pt x="18443" y="0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2887600" y="4136500"/>
              <a:ext cx="463900" cy="524675"/>
            </a:xfrm>
            <a:custGeom>
              <a:avLst/>
              <a:gdLst/>
              <a:ahLst/>
              <a:cxnLst/>
              <a:rect l="l" t="t" r="r" b="b"/>
              <a:pathLst>
                <a:path w="18556" h="20987" extrusionOk="0">
                  <a:moveTo>
                    <a:pt x="18195" y="518"/>
                  </a:moveTo>
                  <a:lnTo>
                    <a:pt x="18195" y="20672"/>
                  </a:lnTo>
                  <a:lnTo>
                    <a:pt x="564" y="10584"/>
                  </a:lnTo>
                  <a:lnTo>
                    <a:pt x="18195" y="518"/>
                  </a:lnTo>
                  <a:close/>
                  <a:moveTo>
                    <a:pt x="18375" y="0"/>
                  </a:moveTo>
                  <a:cubicBezTo>
                    <a:pt x="18353" y="0"/>
                    <a:pt x="18308" y="23"/>
                    <a:pt x="18285" y="23"/>
                  </a:cubicBezTo>
                  <a:lnTo>
                    <a:pt x="17992" y="203"/>
                  </a:lnTo>
                  <a:lnTo>
                    <a:pt x="361" y="10268"/>
                  </a:lnTo>
                  <a:lnTo>
                    <a:pt x="113" y="10426"/>
                  </a:lnTo>
                  <a:lnTo>
                    <a:pt x="91" y="10426"/>
                  </a:lnTo>
                  <a:cubicBezTo>
                    <a:pt x="23" y="10471"/>
                    <a:pt x="1" y="10516"/>
                    <a:pt x="1" y="10584"/>
                  </a:cubicBezTo>
                  <a:cubicBezTo>
                    <a:pt x="1" y="10651"/>
                    <a:pt x="23" y="10719"/>
                    <a:pt x="91" y="10764"/>
                  </a:cubicBezTo>
                  <a:lnTo>
                    <a:pt x="361" y="10921"/>
                  </a:lnTo>
                  <a:lnTo>
                    <a:pt x="17992" y="20987"/>
                  </a:lnTo>
                  <a:lnTo>
                    <a:pt x="18285" y="20829"/>
                  </a:lnTo>
                  <a:cubicBezTo>
                    <a:pt x="18308" y="20807"/>
                    <a:pt x="18353" y="20807"/>
                    <a:pt x="18375" y="20807"/>
                  </a:cubicBezTo>
                  <a:cubicBezTo>
                    <a:pt x="18420" y="20807"/>
                    <a:pt x="18443" y="20807"/>
                    <a:pt x="18465" y="20829"/>
                  </a:cubicBezTo>
                  <a:cubicBezTo>
                    <a:pt x="18533" y="20852"/>
                    <a:pt x="18555" y="20919"/>
                    <a:pt x="18555" y="20987"/>
                  </a:cubicBezTo>
                  <a:lnTo>
                    <a:pt x="18555" y="203"/>
                  </a:lnTo>
                  <a:cubicBezTo>
                    <a:pt x="18555" y="135"/>
                    <a:pt x="18533" y="68"/>
                    <a:pt x="18465" y="23"/>
                  </a:cubicBezTo>
                  <a:cubicBezTo>
                    <a:pt x="18443" y="23"/>
                    <a:pt x="18420" y="0"/>
                    <a:pt x="183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2887600" y="4656650"/>
              <a:ext cx="463900" cy="529200"/>
            </a:xfrm>
            <a:custGeom>
              <a:avLst/>
              <a:gdLst/>
              <a:ahLst/>
              <a:cxnLst/>
              <a:rect l="l" t="t" r="r" b="b"/>
              <a:pathLst>
                <a:path w="18556" h="21168" extrusionOk="0">
                  <a:moveTo>
                    <a:pt x="18195" y="496"/>
                  </a:moveTo>
                  <a:lnTo>
                    <a:pt x="18195" y="20649"/>
                  </a:lnTo>
                  <a:lnTo>
                    <a:pt x="564" y="10584"/>
                  </a:lnTo>
                  <a:lnTo>
                    <a:pt x="18195" y="496"/>
                  </a:lnTo>
                  <a:close/>
                  <a:moveTo>
                    <a:pt x="18375" y="1"/>
                  </a:moveTo>
                  <a:cubicBezTo>
                    <a:pt x="18353" y="1"/>
                    <a:pt x="18308" y="1"/>
                    <a:pt x="18285" y="23"/>
                  </a:cubicBezTo>
                  <a:lnTo>
                    <a:pt x="17992" y="181"/>
                  </a:lnTo>
                  <a:lnTo>
                    <a:pt x="361" y="10246"/>
                  </a:lnTo>
                  <a:lnTo>
                    <a:pt x="91" y="10426"/>
                  </a:lnTo>
                  <a:cubicBezTo>
                    <a:pt x="23" y="10449"/>
                    <a:pt x="1" y="10516"/>
                    <a:pt x="1" y="10584"/>
                  </a:cubicBezTo>
                  <a:cubicBezTo>
                    <a:pt x="1" y="10629"/>
                    <a:pt x="23" y="10697"/>
                    <a:pt x="68" y="10719"/>
                  </a:cubicBezTo>
                  <a:cubicBezTo>
                    <a:pt x="68" y="10742"/>
                    <a:pt x="91" y="10742"/>
                    <a:pt x="91" y="10742"/>
                  </a:cubicBezTo>
                  <a:lnTo>
                    <a:pt x="18285" y="21145"/>
                  </a:lnTo>
                  <a:lnTo>
                    <a:pt x="18308" y="21145"/>
                  </a:lnTo>
                  <a:cubicBezTo>
                    <a:pt x="18330" y="21167"/>
                    <a:pt x="18353" y="21167"/>
                    <a:pt x="18375" y="21167"/>
                  </a:cubicBezTo>
                  <a:cubicBezTo>
                    <a:pt x="18420" y="21167"/>
                    <a:pt x="18443" y="21145"/>
                    <a:pt x="18465" y="21145"/>
                  </a:cubicBezTo>
                  <a:cubicBezTo>
                    <a:pt x="18533" y="21100"/>
                    <a:pt x="18555" y="21032"/>
                    <a:pt x="18555" y="20965"/>
                  </a:cubicBezTo>
                  <a:lnTo>
                    <a:pt x="18555" y="181"/>
                  </a:lnTo>
                  <a:cubicBezTo>
                    <a:pt x="18555" y="113"/>
                    <a:pt x="18533" y="46"/>
                    <a:pt x="18465" y="23"/>
                  </a:cubicBezTo>
                  <a:cubicBezTo>
                    <a:pt x="18443" y="1"/>
                    <a:pt x="18420" y="1"/>
                    <a:pt x="183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26"/>
          <p:cNvSpPr/>
          <p:nvPr/>
        </p:nvSpPr>
        <p:spPr>
          <a:xfrm>
            <a:off x="457199" y="891200"/>
            <a:ext cx="145789" cy="2523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6"/>
          <p:cNvSpPr txBox="1">
            <a:spLocks noGrp="1"/>
          </p:cNvSpPr>
          <p:nvPr>
            <p:ph type="title"/>
          </p:nvPr>
        </p:nvSpPr>
        <p:spPr>
          <a:xfrm>
            <a:off x="859532" y="804675"/>
            <a:ext cx="25431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26"/>
          <p:cNvSpPr txBox="1">
            <a:spLocks noGrp="1"/>
          </p:cNvSpPr>
          <p:nvPr>
            <p:ph type="body" idx="1"/>
          </p:nvPr>
        </p:nvSpPr>
        <p:spPr>
          <a:xfrm>
            <a:off x="859525" y="2368300"/>
            <a:ext cx="2791800" cy="224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‣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⁃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chevron White">
  <p:cSld name="BLANK_2">
    <p:bg>
      <p:bgPr>
        <a:solidFill>
          <a:schemeClr val="lt2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/>
          <p:nvPr/>
        </p:nvSpPr>
        <p:spPr>
          <a:xfrm>
            <a:off x="1" y="0"/>
            <a:ext cx="8667803" cy="5143502"/>
          </a:xfrm>
          <a:custGeom>
            <a:avLst/>
            <a:gdLst/>
            <a:ahLst/>
            <a:cxnLst/>
            <a:rect l="l" t="t" r="r" b="b"/>
            <a:pathLst>
              <a:path w="270890" h="160747" extrusionOk="0">
                <a:moveTo>
                  <a:pt x="0" y="0"/>
                </a:moveTo>
                <a:lnTo>
                  <a:pt x="29173" y="50558"/>
                </a:lnTo>
                <a:lnTo>
                  <a:pt x="29173" y="50510"/>
                </a:lnTo>
                <a:lnTo>
                  <a:pt x="46438" y="80373"/>
                </a:lnTo>
                <a:lnTo>
                  <a:pt x="0" y="160747"/>
                </a:lnTo>
                <a:lnTo>
                  <a:pt x="224452" y="160747"/>
                </a:lnTo>
                <a:lnTo>
                  <a:pt x="270890" y="80373"/>
                </a:lnTo>
                <a:lnTo>
                  <a:pt x="2244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7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chevron Grey">
  <p:cSld name="BLANK_2_1">
    <p:bg>
      <p:bgPr>
        <a:solidFill>
          <a:schemeClr val="lt1"/>
        </a:soli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8"/>
          <p:cNvSpPr/>
          <p:nvPr/>
        </p:nvSpPr>
        <p:spPr>
          <a:xfrm>
            <a:off x="1" y="0"/>
            <a:ext cx="8667803" cy="5143502"/>
          </a:xfrm>
          <a:custGeom>
            <a:avLst/>
            <a:gdLst/>
            <a:ahLst/>
            <a:cxnLst/>
            <a:rect l="l" t="t" r="r" b="b"/>
            <a:pathLst>
              <a:path w="270890" h="160747" extrusionOk="0">
                <a:moveTo>
                  <a:pt x="0" y="0"/>
                </a:moveTo>
                <a:lnTo>
                  <a:pt x="29173" y="50558"/>
                </a:lnTo>
                <a:lnTo>
                  <a:pt x="29173" y="50510"/>
                </a:lnTo>
                <a:lnTo>
                  <a:pt x="46438" y="80373"/>
                </a:lnTo>
                <a:lnTo>
                  <a:pt x="0" y="160747"/>
                </a:lnTo>
                <a:lnTo>
                  <a:pt x="224452" y="160747"/>
                </a:lnTo>
                <a:lnTo>
                  <a:pt x="270890" y="80373"/>
                </a:lnTo>
                <a:lnTo>
                  <a:pt x="22445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8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01 1">
  <p:cSld name="BLANK_1_2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9"/>
          <p:cNvSpPr/>
          <p:nvPr/>
        </p:nvSpPr>
        <p:spPr>
          <a:xfrm rot="5400000">
            <a:off x="1882158" y="18297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/>
          <p:cNvSpPr/>
          <p:nvPr/>
        </p:nvSpPr>
        <p:spPr>
          <a:xfrm rot="5400000">
            <a:off x="-408408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/>
          <p:cNvSpPr/>
          <p:nvPr/>
        </p:nvSpPr>
        <p:spPr>
          <a:xfrm rot="5400000">
            <a:off x="4172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/>
          <p:cNvSpPr txBox="1"/>
          <p:nvPr/>
        </p:nvSpPr>
        <p:spPr>
          <a:xfrm>
            <a:off x="-472042" y="-506700"/>
            <a:ext cx="9144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lt2"/>
                </a:solidFill>
                <a:latin typeface="Sora Light"/>
                <a:ea typeface="Sora Light"/>
                <a:cs typeface="Sora Light"/>
                <a:sym typeface="Sora Light"/>
              </a:rPr>
              <a:t>01</a:t>
            </a:r>
            <a:endParaRPr sz="40000">
              <a:solidFill>
                <a:schemeClr val="lt2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485" name="Google Shape;485;p29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6" name="Google Shape;486;p29"/>
          <p:cNvSpPr/>
          <p:nvPr/>
        </p:nvSpPr>
        <p:spPr>
          <a:xfrm rot="5400000">
            <a:off x="646325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29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02 1">
  <p:cSld name="BLANK_1_1_2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0"/>
          <p:cNvSpPr/>
          <p:nvPr/>
        </p:nvSpPr>
        <p:spPr>
          <a:xfrm rot="5400000">
            <a:off x="1882158" y="18297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0"/>
          <p:cNvSpPr/>
          <p:nvPr/>
        </p:nvSpPr>
        <p:spPr>
          <a:xfrm rot="5400000">
            <a:off x="-408408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"/>
          <p:cNvSpPr/>
          <p:nvPr/>
        </p:nvSpPr>
        <p:spPr>
          <a:xfrm rot="5400000">
            <a:off x="4172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0"/>
          <p:cNvSpPr txBox="1"/>
          <p:nvPr/>
        </p:nvSpPr>
        <p:spPr>
          <a:xfrm>
            <a:off x="-472042" y="-506700"/>
            <a:ext cx="9144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lt2"/>
                </a:solidFill>
                <a:latin typeface="Sora Light"/>
                <a:ea typeface="Sora Light"/>
                <a:cs typeface="Sora Light"/>
                <a:sym typeface="Sora Light"/>
              </a:rPr>
              <a:t>02</a:t>
            </a:r>
            <a:endParaRPr sz="40000">
              <a:solidFill>
                <a:schemeClr val="lt2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495" name="Google Shape;495;p30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6" name="Google Shape;496;p30"/>
          <p:cNvSpPr/>
          <p:nvPr/>
        </p:nvSpPr>
        <p:spPr>
          <a:xfrm rot="5400000">
            <a:off x="646325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0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30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0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07 1">
  <p:cSld name="BLANK_1_1_1_1_1_1_1_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/>
          <p:nvPr/>
        </p:nvSpPr>
        <p:spPr>
          <a:xfrm rot="5400000">
            <a:off x="1882158" y="18297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5"/>
          <p:cNvSpPr/>
          <p:nvPr/>
        </p:nvSpPr>
        <p:spPr>
          <a:xfrm rot="5400000">
            <a:off x="-408408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5"/>
          <p:cNvSpPr txBox="1"/>
          <p:nvPr/>
        </p:nvSpPr>
        <p:spPr>
          <a:xfrm>
            <a:off x="-472042" y="-506700"/>
            <a:ext cx="9144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lt2"/>
                </a:solidFill>
                <a:latin typeface="Sora Light"/>
                <a:ea typeface="Sora Light"/>
                <a:cs typeface="Sora Light"/>
                <a:sym typeface="Sora Light"/>
              </a:rPr>
              <a:t>07</a:t>
            </a:r>
            <a:endParaRPr sz="40000">
              <a:solidFill>
                <a:schemeClr val="lt2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544" name="Google Shape;544;p35"/>
          <p:cNvSpPr/>
          <p:nvPr/>
        </p:nvSpPr>
        <p:spPr>
          <a:xfrm rot="5400000">
            <a:off x="4172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5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" name="Google Shape;546;p35"/>
          <p:cNvSpPr/>
          <p:nvPr/>
        </p:nvSpPr>
        <p:spPr>
          <a:xfrm rot="5400000">
            <a:off x="646325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5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35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5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08 1">
  <p:cSld name="BLANK_1_1_1_1_1_1_1_1_2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6"/>
          <p:cNvSpPr/>
          <p:nvPr/>
        </p:nvSpPr>
        <p:spPr>
          <a:xfrm rot="5400000">
            <a:off x="1882158" y="18297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6"/>
          <p:cNvSpPr/>
          <p:nvPr/>
        </p:nvSpPr>
        <p:spPr>
          <a:xfrm rot="5400000">
            <a:off x="-408408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6"/>
          <p:cNvSpPr txBox="1"/>
          <p:nvPr/>
        </p:nvSpPr>
        <p:spPr>
          <a:xfrm>
            <a:off x="-472042" y="-506700"/>
            <a:ext cx="9144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lt2"/>
                </a:solidFill>
                <a:latin typeface="Sora Light"/>
                <a:ea typeface="Sora Light"/>
                <a:cs typeface="Sora Light"/>
                <a:sym typeface="Sora Light"/>
              </a:rPr>
              <a:t>08</a:t>
            </a:r>
            <a:endParaRPr sz="40000">
              <a:solidFill>
                <a:schemeClr val="lt2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554" name="Google Shape;554;p36"/>
          <p:cNvSpPr/>
          <p:nvPr/>
        </p:nvSpPr>
        <p:spPr>
          <a:xfrm rot="5400000">
            <a:off x="4172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6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36"/>
          <p:cNvSpPr/>
          <p:nvPr/>
        </p:nvSpPr>
        <p:spPr>
          <a:xfrm rot="5400000">
            <a:off x="646325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6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36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6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09 1">
  <p:cSld name="BLANK_1_1_1_1_1_1_1_1_1_2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7"/>
          <p:cNvSpPr/>
          <p:nvPr/>
        </p:nvSpPr>
        <p:spPr>
          <a:xfrm rot="5400000">
            <a:off x="1882158" y="18297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7"/>
          <p:cNvSpPr/>
          <p:nvPr/>
        </p:nvSpPr>
        <p:spPr>
          <a:xfrm rot="5400000">
            <a:off x="-408408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7"/>
          <p:cNvSpPr/>
          <p:nvPr/>
        </p:nvSpPr>
        <p:spPr>
          <a:xfrm rot="5400000">
            <a:off x="4172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7"/>
          <p:cNvSpPr txBox="1"/>
          <p:nvPr/>
        </p:nvSpPr>
        <p:spPr>
          <a:xfrm>
            <a:off x="-472042" y="-506700"/>
            <a:ext cx="9144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lt2"/>
                </a:solidFill>
                <a:latin typeface="Sora Light"/>
                <a:ea typeface="Sora Light"/>
                <a:cs typeface="Sora Light"/>
                <a:sym typeface="Sora Light"/>
              </a:rPr>
              <a:t>09</a:t>
            </a:r>
            <a:endParaRPr sz="40000">
              <a:solidFill>
                <a:schemeClr val="lt2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565" name="Google Shape;565;p37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37"/>
          <p:cNvSpPr/>
          <p:nvPr/>
        </p:nvSpPr>
        <p:spPr>
          <a:xfrm rot="5400000">
            <a:off x="646325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7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7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7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5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443300" y="4861275"/>
            <a:ext cx="2320800" cy="18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 rot="5400000">
            <a:off x="643459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5400000">
            <a:off x="415402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14300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5400000">
            <a:off x="187345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5400000">
            <a:off x="-407116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951731" y="2286000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una Streaming Divider - Dark">
  <p:cSld name="CUSTOM_6">
    <p:bg>
      <p:bgPr>
        <a:solidFill>
          <a:schemeClr val="lt1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8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8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573" name="Google Shape;573;p38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8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una Divider - Dark">
  <p:cSld name="CUSTOM_6_1">
    <p:bg>
      <p:bgPr>
        <a:solidFill>
          <a:schemeClr val="lt1"/>
        </a:solid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0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585" name="Google Shape;585;p40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6" name="Google Shape;586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0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tra DB Divider - Dark">
  <p:cSld name="CUSTOM_6_1_1">
    <p:bg>
      <p:bgPr>
        <a:solidFill>
          <a:schemeClr val="lt1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2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2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597" name="Google Shape;597;p42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8" name="Google Shape;598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2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tra Streaming Divider - Dark">
  <p:cSld name="CUSTOM_6_1_1_1">
    <p:bg>
      <p:bgPr>
        <a:solidFill>
          <a:schemeClr val="lt1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4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4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09" name="Google Shape;609;p44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0" name="Google Shape;610;p44"/>
          <p:cNvPicPr preferRelativeResize="0"/>
          <p:nvPr/>
        </p:nvPicPr>
        <p:blipFill rotWithShape="1">
          <a:blip r:embed="rId2">
            <a:alphaModFix/>
          </a:blip>
          <a:srcRect l="-8680" r="8679"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4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-Time AI Divider - Dark">
  <p:cSld name="CUSTOM_6_1_1_1_2">
    <p:bg>
      <p:bgPr>
        <a:solidFill>
          <a:schemeClr val="lt1"/>
        </a:soli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46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21" name="Google Shape;621;p46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2" name="Google Shape;622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6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al-Time AI Divider - Light">
  <p:cSld name="CUSTOM_6_1_1_1_2_2">
    <p:bg>
      <p:bgPr>
        <a:solidFill>
          <a:schemeClr val="lt1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7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27" name="Google Shape;627;p47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7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9" name="Google Shape;629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tra Block Divider - Dark">
  <p:cSld name="CUSTOM_6_1_1_1_2_1">
    <p:bg>
      <p:bgPr>
        <a:solidFill>
          <a:schemeClr val="lt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8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33" name="Google Shape;633;p48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" name="Google Shape;634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48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stra Block Divider - Light">
  <p:cSld name="CUSTOM_6_1_1_1_2_1_2">
    <p:bg>
      <p:bgPr>
        <a:solidFill>
          <a:schemeClr val="lt1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49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39" name="Google Shape;639;p49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9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ud Native Divider - Dark">
  <p:cSld name="CUSTOM_6_1_1_1_2_1_1">
    <p:bg>
      <p:bgPr>
        <a:solidFill>
          <a:schemeClr val="lt1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50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0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45" name="Google Shape;645;p50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6" name="Google Shape;646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50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ud Native Divider - Light">
  <p:cSld name="CUSTOM_6_1_1_1_2_1_1_1">
    <p:bg>
      <p:bgPr>
        <a:solidFill>
          <a:schemeClr val="lt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1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1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51" name="Google Shape;651;p51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1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3" name="Google Shape;65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5_1_1_1">
    <p:bg>
      <p:bgPr>
        <a:solidFill>
          <a:schemeClr val="dk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326075" y="4873825"/>
            <a:ext cx="1440000" cy="26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5400000">
            <a:off x="643459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5400000">
            <a:off x="415402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5400000">
            <a:off x="1873454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 rot="5400000">
            <a:off x="-407116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  <a:effectLst>
            <a:outerShdw blurRad="142875" dist="104775" algn="bl" rotWithShape="0">
              <a:schemeClr val="lt1">
                <a:alpha val="1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950976" y="2286000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terprise Divider - Dark">
  <p:cSld name="CUSTOM_6_1_1_1_1">
    <p:bg>
      <p:bgPr>
        <a:solidFill>
          <a:schemeClr val="lt1"/>
        </a:solidFill>
        <a:effectLst/>
      </p:bgPr>
    </p:bg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"/>
          <p:cNvSpPr/>
          <p:nvPr/>
        </p:nvSpPr>
        <p:spPr>
          <a:xfrm>
            <a:off x="525" y="0"/>
            <a:ext cx="9144000" cy="51522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rgbClr val="A7118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2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8892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657" name="Google Shape;657;p52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52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68" name="Google Shape;668;p5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69" name="Google Shape;669;p5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2" name="Google Shape;672;p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‣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⁃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‣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⁃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‣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⁃"/>
              <a:defRPr sz="1100"/>
            </a:lvl9pPr>
          </a:lstStyle>
          <a:p>
            <a:endParaRPr/>
          </a:p>
        </p:txBody>
      </p:sp>
      <p:sp>
        <p:nvSpPr>
          <p:cNvPr id="673" name="Google Shape;673;p5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/>
            </a:lvl1pPr>
            <a:lvl2pPr marL="0" lvl="1" indent="0" algn="r">
              <a:spcBef>
                <a:spcPts val="0"/>
              </a:spcBef>
              <a:buNone/>
              <a:defRPr sz="1100"/>
            </a:lvl2pPr>
            <a:lvl3pPr marL="0" lvl="2" indent="0" algn="r">
              <a:spcBef>
                <a:spcPts val="0"/>
              </a:spcBef>
              <a:buNone/>
              <a:defRPr sz="1100"/>
            </a:lvl3pPr>
            <a:lvl4pPr marL="0" lvl="3" indent="0" algn="r">
              <a:spcBef>
                <a:spcPts val="0"/>
              </a:spcBef>
              <a:buNone/>
              <a:defRPr sz="1100"/>
            </a:lvl4pPr>
            <a:lvl5pPr marL="0" lvl="4" indent="0" algn="r">
              <a:spcBef>
                <a:spcPts val="0"/>
              </a:spcBef>
              <a:buNone/>
              <a:defRPr sz="1100"/>
            </a:lvl5pPr>
            <a:lvl6pPr marL="0" lvl="5" indent="0" algn="r">
              <a:spcBef>
                <a:spcPts val="0"/>
              </a:spcBef>
              <a:buNone/>
              <a:defRPr sz="1100"/>
            </a:lvl6pPr>
            <a:lvl7pPr marL="0" lvl="6" indent="0" algn="r">
              <a:spcBef>
                <a:spcPts val="0"/>
              </a:spcBef>
              <a:buNone/>
              <a:defRPr sz="1100"/>
            </a:lvl7pPr>
            <a:lvl8pPr marL="0" lvl="7" indent="0" algn="r">
              <a:spcBef>
                <a:spcPts val="0"/>
              </a:spcBef>
              <a:buNone/>
              <a:defRPr sz="1100"/>
            </a:lvl8pPr>
            <a:lvl9pPr marL="0" lvl="8" indent="0" algn="r">
              <a:spcBef>
                <a:spcPts val="0"/>
              </a:spcBef>
              <a:buNone/>
              <a:defRPr sz="11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10">
  <p:cSld name="BLANK_1_1_1_1_1_1_1_1_1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6"/>
          <p:cNvSpPr/>
          <p:nvPr/>
        </p:nvSpPr>
        <p:spPr>
          <a:xfrm rot="5400000">
            <a:off x="1882158" y="18297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6"/>
          <p:cNvSpPr/>
          <p:nvPr/>
        </p:nvSpPr>
        <p:spPr>
          <a:xfrm rot="5400000">
            <a:off x="-408408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6"/>
          <p:cNvSpPr/>
          <p:nvPr/>
        </p:nvSpPr>
        <p:spPr>
          <a:xfrm rot="5400000">
            <a:off x="417270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6"/>
          <p:cNvSpPr/>
          <p:nvPr/>
        </p:nvSpPr>
        <p:spPr>
          <a:xfrm rot="5400000">
            <a:off x="6463250" y="1830000"/>
            <a:ext cx="5143500" cy="14841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6"/>
          <p:cNvSpPr txBox="1"/>
          <p:nvPr/>
        </p:nvSpPr>
        <p:spPr>
          <a:xfrm>
            <a:off x="823358" y="-506700"/>
            <a:ext cx="9144000" cy="63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0">
                <a:solidFill>
                  <a:schemeClr val="lt2"/>
                </a:solidFill>
                <a:latin typeface="Sora Light"/>
                <a:ea typeface="Sora Light"/>
                <a:cs typeface="Sora Light"/>
                <a:sym typeface="Sora Light"/>
              </a:rPr>
              <a:t>10</a:t>
            </a:r>
            <a:endParaRPr sz="40000">
              <a:solidFill>
                <a:schemeClr val="lt2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680" name="Google Shape;680;p56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56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56"/>
          <p:cNvSpPr/>
          <p:nvPr/>
        </p:nvSpPr>
        <p:spPr>
          <a:xfrm rot="5400000">
            <a:off x="-790506" y="2254800"/>
            <a:ext cx="2198700" cy="6345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  <a:effectLst>
            <a:outerShdw blurRad="142875" dist="104775" dir="2400000" algn="bl" rotWithShape="0">
              <a:srgbClr val="212121">
                <a:alpha val="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6"/>
          <p:cNvSpPr/>
          <p:nvPr/>
        </p:nvSpPr>
        <p:spPr>
          <a:xfrm>
            <a:off x="441750" y="2412175"/>
            <a:ext cx="184345" cy="31914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 Callout">
  <p:cSld name="CUSTOM_5_1_1_2">
    <p:bg>
      <p:bgPr>
        <a:solidFill>
          <a:schemeClr val="lt2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7"/>
          <p:cNvSpPr/>
          <p:nvPr/>
        </p:nvSpPr>
        <p:spPr>
          <a:xfrm>
            <a:off x="204325" y="-17025"/>
            <a:ext cx="8486700" cy="5143500"/>
          </a:xfrm>
          <a:prstGeom prst="chevron">
            <a:avLst>
              <a:gd name="adj" fmla="val 279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7"/>
          <p:cNvSpPr txBox="1">
            <a:spLocks noGrp="1"/>
          </p:cNvSpPr>
          <p:nvPr>
            <p:ph type="title"/>
          </p:nvPr>
        </p:nvSpPr>
        <p:spPr>
          <a:xfrm>
            <a:off x="2452875" y="2102250"/>
            <a:ext cx="4157400" cy="93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57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57"/>
          <p:cNvSpPr/>
          <p:nvPr/>
        </p:nvSpPr>
        <p:spPr>
          <a:xfrm>
            <a:off x="443300" y="4861275"/>
            <a:ext cx="2395200" cy="18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Slide 2">
  <p:cSld name="SECTION_HEADER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8"/>
          <p:cNvSpPr txBox="1">
            <a:spLocks noGrp="1"/>
          </p:cNvSpPr>
          <p:nvPr>
            <p:ph type="title"/>
          </p:nvPr>
        </p:nvSpPr>
        <p:spPr>
          <a:xfrm>
            <a:off x="1898075" y="4663225"/>
            <a:ext cx="5334000" cy="393600"/>
          </a:xfrm>
          <a:prstGeom prst="rect">
            <a:avLst/>
          </a:prstGeom>
          <a:solidFill>
            <a:srgbClr val="F8F9FA"/>
          </a:solidFill>
          <a:ln w="9525" cap="flat" cmpd="sng">
            <a:solidFill>
              <a:srgbClr val="054978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3A3A42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691" name="Google Shape;691;p58"/>
          <p:cNvSpPr txBox="1">
            <a:spLocks noGrp="1"/>
          </p:cNvSpPr>
          <p:nvPr>
            <p:ph type="sldNum" idx="12"/>
          </p:nvPr>
        </p:nvSpPr>
        <p:spPr>
          <a:xfrm>
            <a:off x="8555585" y="4732490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2" name="Google Shape;692;p58"/>
          <p:cNvSpPr txBox="1">
            <a:spLocks noGrp="1"/>
          </p:cNvSpPr>
          <p:nvPr>
            <p:ph type="body" idx="1"/>
          </p:nvPr>
        </p:nvSpPr>
        <p:spPr>
          <a:xfrm>
            <a:off x="149775" y="133300"/>
            <a:ext cx="85206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1800"/>
              <a:buFont typeface="Kanit Medium"/>
              <a:buChar char="•"/>
              <a:defRPr sz="1800"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1pPr>
            <a:lvl2pPr marL="914400" lvl="1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‣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2pPr>
            <a:lvl3pPr marL="1371600" lvl="2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⁃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3pPr>
            <a:lvl4pPr marL="1828800" lvl="3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•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4pPr>
            <a:lvl5pPr marL="2286000" lvl="4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‣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5pPr>
            <a:lvl6pPr marL="2743200" lvl="5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⁃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6pPr>
            <a:lvl7pPr marL="3200400" lvl="6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•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7pPr>
            <a:lvl8pPr marL="3657600" lvl="7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‣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4978"/>
              </a:buClr>
              <a:buSzPts val="600"/>
              <a:buFont typeface="Kanit Medium"/>
              <a:buChar char="⁃"/>
              <a:defRPr>
                <a:solidFill>
                  <a:srgbClr val="054978"/>
                </a:solidFill>
                <a:latin typeface="Kanit Medium"/>
                <a:ea typeface="Kanit Medium"/>
                <a:cs typeface="Kanit Medium"/>
                <a:sym typeface="Kanit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y BG">
  <p:cSld name="CUSTOM_3_1">
    <p:bg>
      <p:bgPr>
        <a:solidFill>
          <a:schemeClr val="l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Grey Bottom">
  <p:cSld name="CUSTOM_3_1_1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55400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0" y="2574000"/>
            <a:ext cx="9144000" cy="25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7"/>
          <p:cNvSpPr txBox="1"/>
          <p:nvPr/>
        </p:nvSpPr>
        <p:spPr>
          <a:xfrm>
            <a:off x="1375297" y="4896938"/>
            <a:ext cx="16665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0A0C"/>
              </a:buClr>
              <a:buSzPts val="1100"/>
              <a:buFont typeface="Arial"/>
              <a:buNone/>
            </a:pPr>
            <a:r>
              <a:rPr lang="en"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rPr>
              <a:t>©2023 DataStax. – All rights reserved</a:t>
            </a:r>
            <a:endParaRPr sz="600" i="0" u="none" strike="noStrike" cap="none">
              <a:solidFill>
                <a:srgbClr val="999999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457199" y="539350"/>
            <a:ext cx="145789" cy="2523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451260" y="4906901"/>
            <a:ext cx="786315" cy="72498"/>
            <a:chOff x="2724150" y="3116238"/>
            <a:chExt cx="6743699" cy="625522"/>
          </a:xfrm>
        </p:grpSpPr>
        <p:sp>
          <p:nvSpPr>
            <p:cNvPr id="58" name="Google Shape;58;p7"/>
            <p:cNvSpPr/>
            <p:nvPr/>
          </p:nvSpPr>
          <p:spPr>
            <a:xfrm>
              <a:off x="6101172" y="3116238"/>
              <a:ext cx="705888" cy="625522"/>
            </a:xfrm>
            <a:custGeom>
              <a:avLst/>
              <a:gdLst/>
              <a:ahLst/>
              <a:cxnLst/>
              <a:rect l="l" t="t" r="r" b="b"/>
              <a:pathLst>
                <a:path w="705888" h="625522" extrusionOk="0">
                  <a:moveTo>
                    <a:pt x="663607" y="108190"/>
                  </a:moveTo>
                  <a:lnTo>
                    <a:pt x="663607" y="0"/>
                  </a:lnTo>
                  <a:lnTo>
                    <a:pt x="141722" y="0"/>
                  </a:lnTo>
                  <a:lnTo>
                    <a:pt x="0" y="108190"/>
                  </a:lnTo>
                  <a:lnTo>
                    <a:pt x="0" y="256754"/>
                  </a:lnTo>
                  <a:lnTo>
                    <a:pt x="141722" y="364944"/>
                  </a:lnTo>
                  <a:lnTo>
                    <a:pt x="596551" y="364944"/>
                  </a:lnTo>
                  <a:lnTo>
                    <a:pt x="596551" y="517444"/>
                  </a:lnTo>
                  <a:lnTo>
                    <a:pt x="28185" y="517444"/>
                  </a:lnTo>
                  <a:lnTo>
                    <a:pt x="28185" y="625522"/>
                  </a:lnTo>
                  <a:lnTo>
                    <a:pt x="564166" y="625522"/>
                  </a:lnTo>
                  <a:lnTo>
                    <a:pt x="705888" y="517444"/>
                  </a:lnTo>
                  <a:lnTo>
                    <a:pt x="705888" y="364944"/>
                  </a:lnTo>
                  <a:lnTo>
                    <a:pt x="564166" y="256754"/>
                  </a:lnTo>
                  <a:lnTo>
                    <a:pt x="109328" y="256754"/>
                  </a:lnTo>
                  <a:lnTo>
                    <a:pt x="109328" y="108190"/>
                  </a:lnTo>
                  <a:lnTo>
                    <a:pt x="663607" y="108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3568349" y="3116238"/>
              <a:ext cx="829876" cy="625522"/>
            </a:xfrm>
            <a:custGeom>
              <a:avLst/>
              <a:gdLst/>
              <a:ahLst/>
              <a:cxnLst/>
              <a:rect l="l" t="t" r="r" b="b"/>
              <a:pathLst>
                <a:path w="829876" h="625522" extrusionOk="0">
                  <a:moveTo>
                    <a:pt x="464716" y="0"/>
                  </a:moveTo>
                  <a:lnTo>
                    <a:pt x="365161" y="0"/>
                  </a:lnTo>
                  <a:lnTo>
                    <a:pt x="0" y="625522"/>
                  </a:lnTo>
                  <a:lnTo>
                    <a:pt x="126264" y="625522"/>
                  </a:lnTo>
                  <a:lnTo>
                    <a:pt x="415167" y="130795"/>
                  </a:lnTo>
                  <a:lnTo>
                    <a:pt x="703727" y="625522"/>
                  </a:lnTo>
                  <a:lnTo>
                    <a:pt x="829876" y="625522"/>
                  </a:lnTo>
                  <a:lnTo>
                    <a:pt x="4647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4412656" y="3116238"/>
              <a:ext cx="705888" cy="625522"/>
            </a:xfrm>
            <a:custGeom>
              <a:avLst/>
              <a:gdLst/>
              <a:ahLst/>
              <a:cxnLst/>
              <a:rect l="l" t="t" r="r" b="b"/>
              <a:pathLst>
                <a:path w="705888" h="625522" extrusionOk="0">
                  <a:moveTo>
                    <a:pt x="705888" y="0"/>
                  </a:moveTo>
                  <a:lnTo>
                    <a:pt x="0" y="0"/>
                  </a:lnTo>
                  <a:lnTo>
                    <a:pt x="0" y="108190"/>
                  </a:lnTo>
                  <a:lnTo>
                    <a:pt x="298342" y="108190"/>
                  </a:lnTo>
                  <a:lnTo>
                    <a:pt x="298342" y="625522"/>
                  </a:lnTo>
                  <a:lnTo>
                    <a:pt x="407556" y="625522"/>
                  </a:lnTo>
                  <a:lnTo>
                    <a:pt x="407556" y="108190"/>
                  </a:lnTo>
                  <a:lnTo>
                    <a:pt x="705888" y="108190"/>
                  </a:lnTo>
                  <a:lnTo>
                    <a:pt x="7058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6982529" y="3116238"/>
              <a:ext cx="705774" cy="625522"/>
            </a:xfrm>
            <a:custGeom>
              <a:avLst/>
              <a:gdLst/>
              <a:ahLst/>
              <a:cxnLst/>
              <a:rect l="l" t="t" r="r" b="b"/>
              <a:pathLst>
                <a:path w="705774" h="625522" extrusionOk="0">
                  <a:moveTo>
                    <a:pt x="705774" y="0"/>
                  </a:moveTo>
                  <a:lnTo>
                    <a:pt x="0" y="0"/>
                  </a:lnTo>
                  <a:lnTo>
                    <a:pt x="0" y="108190"/>
                  </a:lnTo>
                  <a:lnTo>
                    <a:pt x="298218" y="108190"/>
                  </a:lnTo>
                  <a:lnTo>
                    <a:pt x="298218" y="625522"/>
                  </a:lnTo>
                  <a:lnTo>
                    <a:pt x="407556" y="625522"/>
                  </a:lnTo>
                  <a:lnTo>
                    <a:pt x="407556" y="108190"/>
                  </a:lnTo>
                  <a:lnTo>
                    <a:pt x="705774" y="108190"/>
                  </a:lnTo>
                  <a:lnTo>
                    <a:pt x="7057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2724150" y="3116238"/>
              <a:ext cx="705885" cy="625522"/>
            </a:xfrm>
            <a:custGeom>
              <a:avLst/>
              <a:gdLst/>
              <a:ahLst/>
              <a:cxnLst/>
              <a:rect l="l" t="t" r="r" b="b"/>
              <a:pathLst>
                <a:path w="705885" h="625522" extrusionOk="0">
                  <a:moveTo>
                    <a:pt x="564163" y="0"/>
                  </a:moveTo>
                  <a:lnTo>
                    <a:pt x="0" y="0"/>
                  </a:lnTo>
                  <a:lnTo>
                    <a:pt x="0" y="625522"/>
                  </a:lnTo>
                  <a:lnTo>
                    <a:pt x="564163" y="625522"/>
                  </a:lnTo>
                  <a:lnTo>
                    <a:pt x="705885" y="517333"/>
                  </a:lnTo>
                  <a:lnTo>
                    <a:pt x="705885" y="108190"/>
                  </a:lnTo>
                  <a:lnTo>
                    <a:pt x="564163" y="0"/>
                  </a:lnTo>
                  <a:close/>
                  <a:moveTo>
                    <a:pt x="109332" y="108190"/>
                  </a:moveTo>
                  <a:lnTo>
                    <a:pt x="596554" y="108190"/>
                  </a:lnTo>
                  <a:lnTo>
                    <a:pt x="596554" y="517444"/>
                  </a:lnTo>
                  <a:lnTo>
                    <a:pt x="109332" y="517444"/>
                  </a:lnTo>
                  <a:lnTo>
                    <a:pt x="109332" y="1081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8670474" y="3116238"/>
              <a:ext cx="308904" cy="625522"/>
            </a:xfrm>
            <a:custGeom>
              <a:avLst/>
              <a:gdLst/>
              <a:ahLst/>
              <a:cxnLst/>
              <a:rect l="l" t="t" r="r" b="b"/>
              <a:pathLst>
                <a:path w="308904" h="625522" extrusionOk="0">
                  <a:moveTo>
                    <a:pt x="308905" y="312761"/>
                  </a:moveTo>
                  <a:lnTo>
                    <a:pt x="245716" y="204571"/>
                  </a:lnTo>
                  <a:lnTo>
                    <a:pt x="245716" y="204683"/>
                  </a:lnTo>
                  <a:lnTo>
                    <a:pt x="126263" y="0"/>
                  </a:lnTo>
                  <a:lnTo>
                    <a:pt x="0" y="0"/>
                  </a:lnTo>
                  <a:lnTo>
                    <a:pt x="182642" y="312761"/>
                  </a:lnTo>
                  <a:lnTo>
                    <a:pt x="0" y="625522"/>
                  </a:lnTo>
                  <a:lnTo>
                    <a:pt x="126263" y="625522"/>
                  </a:lnTo>
                  <a:lnTo>
                    <a:pt x="245716" y="420951"/>
                  </a:lnTo>
                  <a:lnTo>
                    <a:pt x="308905" y="312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9158944" y="3116238"/>
              <a:ext cx="308905" cy="625522"/>
            </a:xfrm>
            <a:custGeom>
              <a:avLst/>
              <a:gdLst/>
              <a:ahLst/>
              <a:cxnLst/>
              <a:rect l="l" t="t" r="r" b="b"/>
              <a:pathLst>
                <a:path w="308905" h="625522" extrusionOk="0">
                  <a:moveTo>
                    <a:pt x="0" y="312761"/>
                  </a:moveTo>
                  <a:lnTo>
                    <a:pt x="63189" y="204571"/>
                  </a:lnTo>
                  <a:lnTo>
                    <a:pt x="63189" y="204683"/>
                  </a:lnTo>
                  <a:lnTo>
                    <a:pt x="182756" y="0"/>
                  </a:lnTo>
                  <a:lnTo>
                    <a:pt x="308906" y="0"/>
                  </a:lnTo>
                  <a:lnTo>
                    <a:pt x="126388" y="312761"/>
                  </a:lnTo>
                  <a:lnTo>
                    <a:pt x="308906" y="625522"/>
                  </a:lnTo>
                  <a:lnTo>
                    <a:pt x="182756" y="625522"/>
                  </a:lnTo>
                  <a:lnTo>
                    <a:pt x="63189" y="420951"/>
                  </a:lnTo>
                  <a:lnTo>
                    <a:pt x="0" y="3127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5132984" y="3116238"/>
              <a:ext cx="829875" cy="625522"/>
            </a:xfrm>
            <a:custGeom>
              <a:avLst/>
              <a:gdLst/>
              <a:ahLst/>
              <a:cxnLst/>
              <a:rect l="l" t="t" r="r" b="b"/>
              <a:pathLst>
                <a:path w="829875" h="625522" extrusionOk="0">
                  <a:moveTo>
                    <a:pt x="365160" y="0"/>
                  </a:moveTo>
                  <a:lnTo>
                    <a:pt x="464715" y="0"/>
                  </a:lnTo>
                  <a:lnTo>
                    <a:pt x="829875" y="625522"/>
                  </a:lnTo>
                  <a:lnTo>
                    <a:pt x="703612" y="625522"/>
                  </a:lnTo>
                  <a:lnTo>
                    <a:pt x="414709" y="130795"/>
                  </a:lnTo>
                  <a:lnTo>
                    <a:pt x="126149" y="625522"/>
                  </a:lnTo>
                  <a:lnTo>
                    <a:pt x="0" y="625522"/>
                  </a:lnTo>
                  <a:lnTo>
                    <a:pt x="365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7702743" y="3116238"/>
              <a:ext cx="829874" cy="625522"/>
            </a:xfrm>
            <a:custGeom>
              <a:avLst/>
              <a:gdLst/>
              <a:ahLst/>
              <a:cxnLst/>
              <a:rect l="l" t="t" r="r" b="b"/>
              <a:pathLst>
                <a:path w="829874" h="625522" extrusionOk="0">
                  <a:moveTo>
                    <a:pt x="365160" y="0"/>
                  </a:moveTo>
                  <a:lnTo>
                    <a:pt x="464715" y="0"/>
                  </a:lnTo>
                  <a:lnTo>
                    <a:pt x="829875" y="625522"/>
                  </a:lnTo>
                  <a:lnTo>
                    <a:pt x="703726" y="625522"/>
                  </a:lnTo>
                  <a:lnTo>
                    <a:pt x="414709" y="130795"/>
                  </a:lnTo>
                  <a:lnTo>
                    <a:pt x="126263" y="625522"/>
                  </a:lnTo>
                  <a:lnTo>
                    <a:pt x="0" y="625522"/>
                  </a:lnTo>
                  <a:lnTo>
                    <a:pt x="3651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Grey Bottom no title">
  <p:cSld name="CUSTOM_3_1_1_2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/>
          <p:nvPr/>
        </p:nvSpPr>
        <p:spPr>
          <a:xfrm>
            <a:off x="0" y="2574000"/>
            <a:ext cx="9144000" cy="25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Grey Top">
  <p:cSld name="CUSTOM_3_1_1_1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0" y="0"/>
            <a:ext cx="9144000" cy="256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Gray Third Top">
  <p:cSld name="CUSTOM_3_1_1_1_2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457200" y="2170075"/>
            <a:ext cx="3999900" cy="2398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Char char="•"/>
              <a:defRPr sz="1000"/>
            </a:lvl1pPr>
            <a:lvl2pPr marL="914400" lvl="1" indent="-279400" rtl="0">
              <a:spcBef>
                <a:spcPts val="0"/>
              </a:spcBef>
              <a:spcAft>
                <a:spcPts val="0"/>
              </a:spcAft>
              <a:buSzPts val="800"/>
              <a:buChar char="‣"/>
              <a:defRPr sz="800"/>
            </a:lvl2pPr>
            <a:lvl3pPr marL="1371600" lvl="2" indent="-279400" rtl="0">
              <a:spcBef>
                <a:spcPts val="0"/>
              </a:spcBef>
              <a:spcAft>
                <a:spcPts val="0"/>
              </a:spcAft>
              <a:buSzPts val="800"/>
              <a:buChar char="⁃"/>
              <a:defRPr sz="800"/>
            </a:lvl3pPr>
            <a:lvl4pPr marL="1828800" lvl="3" indent="-279400" rtl="0"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4pPr>
            <a:lvl5pPr marL="2286000" lvl="4" indent="-279400" rtl="0">
              <a:spcBef>
                <a:spcPts val="0"/>
              </a:spcBef>
              <a:spcAft>
                <a:spcPts val="0"/>
              </a:spcAft>
              <a:buSzPts val="800"/>
              <a:buChar char="‣"/>
              <a:defRPr sz="800"/>
            </a:lvl5pPr>
            <a:lvl6pPr marL="2743200" lvl="5" indent="-279400" rtl="0">
              <a:spcBef>
                <a:spcPts val="0"/>
              </a:spcBef>
              <a:spcAft>
                <a:spcPts val="0"/>
              </a:spcAft>
              <a:buSzPts val="800"/>
              <a:buChar char="⁃"/>
              <a:defRPr sz="800"/>
            </a:lvl6pPr>
            <a:lvl7pPr marL="3200400" lvl="6" indent="-279400" rtl="0">
              <a:spcBef>
                <a:spcPts val="0"/>
              </a:spcBef>
              <a:spcAft>
                <a:spcPts val="0"/>
              </a:spcAft>
              <a:buSzPts val="800"/>
              <a:buChar char="•"/>
              <a:defRPr sz="800"/>
            </a:lvl7pPr>
            <a:lvl8pPr marL="3657600" lvl="7" indent="-279400" rtl="0">
              <a:spcBef>
                <a:spcPts val="0"/>
              </a:spcBef>
              <a:spcAft>
                <a:spcPts val="0"/>
              </a:spcAft>
              <a:buSzPts val="800"/>
              <a:buChar char="‣"/>
              <a:defRPr sz="800"/>
            </a:lvl8pPr>
            <a:lvl9pPr marL="4114800" lvl="8" indent="-279400" rtl="0">
              <a:spcBef>
                <a:spcPts val="0"/>
              </a:spcBef>
              <a:spcAft>
                <a:spcPts val="0"/>
              </a:spcAft>
              <a:buSzPts val="800"/>
              <a:buChar char="⁃"/>
              <a:defRPr sz="800"/>
            </a:lvl9pPr>
          </a:lstStyle>
          <a:p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0" y="0"/>
            <a:ext cx="9144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457200" y="539350"/>
            <a:ext cx="150006" cy="259698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9536" y="457200"/>
            <a:ext cx="795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ora ExtraLight"/>
              <a:buNone/>
              <a:defRPr sz="2800">
                <a:solidFill>
                  <a:schemeClr val="dk1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rm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Light"/>
              <a:buChar char="•"/>
              <a:defRPr sz="10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1pPr>
            <a:lvl2pPr marL="914400" lvl="1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‣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2pPr>
            <a:lvl3pPr marL="1371600" lvl="2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⁃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3pPr>
            <a:lvl4pPr marL="1828800" lvl="3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•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4pPr>
            <a:lvl5pPr marL="2286000" lvl="4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‣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5pPr>
            <a:lvl6pPr marL="2743200" lvl="5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⁃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6pPr>
            <a:lvl7pPr marL="3200400" lvl="6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•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7pPr>
            <a:lvl8pPr marL="3657600" lvl="7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‣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8pPr>
            <a:lvl9pPr marL="4114800" lvl="8" indent="-266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Noto Sans Light"/>
              <a:buChar char="⁃"/>
              <a:defRPr sz="600">
                <a:solidFill>
                  <a:schemeClr val="dk1"/>
                </a:solidFill>
                <a:latin typeface="Noto Sans Light"/>
                <a:ea typeface="Noto Sans Light"/>
                <a:cs typeface="Noto Sans Light"/>
                <a:sym typeface="Noto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999999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81" r:id="rId27"/>
    <p:sldLayoutId id="2147483682" r:id="rId28"/>
    <p:sldLayoutId id="2147483683" r:id="rId29"/>
    <p:sldLayoutId id="2147483684" r:id="rId30"/>
    <p:sldLayoutId id="2147483686" r:id="rId31"/>
    <p:sldLayoutId id="2147483688" r:id="rId32"/>
    <p:sldLayoutId id="2147483690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700" r:id="rId41"/>
    <p:sldLayoutId id="2147483701" r:id="rId42"/>
    <p:sldLayoutId id="2147483702" r:id="rId43"/>
    <p:sldLayoutId id="2147483703" r:id="rId44"/>
    <p:sldLayoutId id="2147483704" r:id="rId4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5">
          <p15:clr>
            <a:srgbClr val="EA4335"/>
          </p15:clr>
        </p15:guide>
        <p15:guide id="2" pos="5475">
          <p15:clr>
            <a:srgbClr val="EA4335"/>
          </p15:clr>
        </p15:guide>
        <p15:guide id="3" orient="horz" pos="288">
          <p15:clr>
            <a:srgbClr val="EA4335"/>
          </p15:clr>
        </p15:guide>
        <p15:guide id="4" orient="horz" pos="2952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dn.openai.com/research-covers/language-unsupervised/language_understanding_paper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d4mucfpksywv.cloudfront.net/better-language-models/language_models_are_unsupervised_multitask_learners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bility.ai/blog/stable-diffusion-announceme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hyperlink" Target="https://www.statista.com/chart/29174/time-to-one-million-user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mswire.com/digital-experience/wacky-unhinged-bing-chatbot-is-still-good-for-microsofts-busines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s://www.cmswire.com/customer-experience/openai-releases-gpt-4-what-marketers-need-to-know-now/" TargetMode="External"/><Relationship Id="rId4" Type="http://schemas.openxmlformats.org/officeDocument/2006/relationships/hyperlink" Target="https://www.cmswire.com/digital-experience/what-you-need-to-know-about-google-bard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langchain.com/" TargetMode="External"/><Relationship Id="rId7" Type="http://schemas.openxmlformats.org/officeDocument/2006/relationships/hyperlink" Target="https://huggingface.c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developers.generativeai.google/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learn.microsoft.com/en-us/semantic-kernel" TargetMode="External"/><Relationship Id="rId10" Type="http://schemas.openxmlformats.org/officeDocument/2006/relationships/image" Target="../media/image36.png"/><Relationship Id="rId4" Type="http://schemas.openxmlformats.org/officeDocument/2006/relationships/hyperlink" Target="https://www.llamaindex.ai/" TargetMode="External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emantic-kernel/" TargetMode="External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6" Type="http://schemas.openxmlformats.org/officeDocument/2006/relationships/hyperlink" Target="https://github.com/langchain4j" TargetMode="External"/><Relationship Id="rId5" Type="http://schemas.openxmlformats.org/officeDocument/2006/relationships/hyperlink" Target="https://github.com/jbellis/jvector" TargetMode="External"/><Relationship Id="rId4" Type="http://schemas.openxmlformats.org/officeDocument/2006/relationships/hyperlink" Target="https://github.com/tjake/Jlam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3" Type="http://schemas.openxmlformats.org/officeDocument/2006/relationships/image" Target="../media/image15.png"/><Relationship Id="rId21" Type="http://schemas.openxmlformats.org/officeDocument/2006/relationships/image" Target="../media/image29.png"/><Relationship Id="rId7" Type="http://schemas.openxmlformats.org/officeDocument/2006/relationships/hyperlink" Target="https://github.com/mgrygles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twitch.tv/mgrygles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www.linkedin.com/in/mary-grygleski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twitter.com/mgrygles" TargetMode="External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19.jpg"/><Relationship Id="rId19" Type="http://schemas.openxmlformats.org/officeDocument/2006/relationships/image" Target="../media/image27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1"/>
          <p:cNvSpPr txBox="1"/>
          <p:nvPr/>
        </p:nvSpPr>
        <p:spPr>
          <a:xfrm>
            <a:off x="799575" y="2110050"/>
            <a:ext cx="8376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BF9000"/>
                </a:solidFill>
                <a:latin typeface="Sora SemiBold"/>
                <a:ea typeface="Sora SemiBold"/>
                <a:cs typeface="Sora SemiBold"/>
                <a:sym typeface="Sora SemiBold"/>
              </a:rPr>
              <a:t>Event-Driven AI:  Supercharging ChatGPT with RAG &amp; LangStream</a:t>
            </a:r>
            <a:endParaRPr sz="3000">
              <a:solidFill>
                <a:srgbClr val="BF9000"/>
              </a:solidFill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706" name="Google Shape;706;p61"/>
          <p:cNvSpPr txBox="1"/>
          <p:nvPr/>
        </p:nvSpPr>
        <p:spPr>
          <a:xfrm>
            <a:off x="7070850" y="4420675"/>
            <a:ext cx="13926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3980D3"/>
                </a:solidFill>
                <a:latin typeface="Noto Sans"/>
                <a:ea typeface="Noto Sans"/>
                <a:cs typeface="Noto Sans"/>
                <a:sym typeface="Noto Sans"/>
              </a:rPr>
              <a:t>April 2024</a:t>
            </a:r>
            <a:endParaRPr sz="1300">
              <a:solidFill>
                <a:srgbClr val="3980D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378875" y="2350638"/>
            <a:ext cx="255432" cy="442217"/>
          </a:xfrm>
          <a:custGeom>
            <a:avLst/>
            <a:gdLst/>
            <a:ahLst/>
            <a:cxnLst/>
            <a:rect l="l" t="t" r="r" b="b"/>
            <a:pathLst>
              <a:path w="120487" h="208593" extrusionOk="0">
                <a:moveTo>
                  <a:pt x="60244" y="1"/>
                </a:moveTo>
                <a:lnTo>
                  <a:pt x="120486" y="104331"/>
                </a:lnTo>
                <a:lnTo>
                  <a:pt x="60244" y="208592"/>
                </a:lnTo>
                <a:lnTo>
                  <a:pt x="1" y="208592"/>
                </a:lnTo>
                <a:lnTo>
                  <a:pt x="60244" y="104331"/>
                </a:lnTo>
                <a:lnTo>
                  <a:pt x="1" y="1"/>
                </a:lnTo>
                <a:lnTo>
                  <a:pt x="60244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9000">
                <a:schemeClr val="accent3"/>
              </a:gs>
              <a:gs pos="52000">
                <a:schemeClr val="accent5"/>
              </a:gs>
              <a:gs pos="82000">
                <a:schemeClr val="accent6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61"/>
          <p:cNvSpPr txBox="1"/>
          <p:nvPr/>
        </p:nvSpPr>
        <p:spPr>
          <a:xfrm>
            <a:off x="378875" y="3988525"/>
            <a:ext cx="2532000" cy="7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3980D3"/>
                </a:solidFill>
                <a:latin typeface="Noto Sans"/>
                <a:ea typeface="Noto Sans"/>
                <a:cs typeface="Noto Sans"/>
                <a:sym typeface="Noto Sans"/>
              </a:rPr>
              <a:t>Mary Grygleski</a:t>
            </a:r>
            <a:endParaRPr sz="1300" b="1">
              <a:solidFill>
                <a:srgbClr val="3980D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3980D3"/>
                </a:solidFill>
                <a:latin typeface="Noto Sans"/>
                <a:ea typeface="Noto Sans"/>
                <a:cs typeface="Noto Sans"/>
                <a:sym typeface="Noto Sans"/>
              </a:rPr>
              <a:t>Senior Developer Advocate    </a:t>
            </a:r>
            <a:endParaRPr sz="1300" b="1">
              <a:solidFill>
                <a:srgbClr val="3980D3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3980D3"/>
                </a:solidFill>
                <a:latin typeface="Noto Sans"/>
                <a:ea typeface="Noto Sans"/>
                <a:cs typeface="Noto Sans"/>
                <a:sym typeface="Noto Sans"/>
              </a:rPr>
              <a:t>      @mgrygles</a:t>
            </a:r>
            <a:endParaRPr sz="1300" b="1">
              <a:solidFill>
                <a:srgbClr val="3980D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09" name="Google Shape;7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23" y="4438088"/>
            <a:ext cx="165275" cy="1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75" y="841576"/>
            <a:ext cx="1954200" cy="67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7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SemiBold"/>
                <a:ea typeface="Sora SemiBold"/>
                <a:cs typeface="Sora SemiBold"/>
                <a:sym typeface="Sora SemiBold"/>
              </a:rPr>
              <a:t>What is Generative Pre-Trained Transformer (GPT) ?</a:t>
            </a:r>
            <a:endParaRPr sz="280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788" name="Google Shape;788;p7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89" name="Google Shape;789;p70"/>
          <p:cNvSpPr txBox="1">
            <a:spLocks noGrp="1"/>
          </p:cNvSpPr>
          <p:nvPr>
            <p:ph type="body" idx="1"/>
          </p:nvPr>
        </p:nvSpPr>
        <p:spPr>
          <a:xfrm>
            <a:off x="628650" y="150386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Takes simple prompts (in natural human language) as input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Pattern matching (also commonly being called as “search”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Answers questions for the </a:t>
            </a:r>
            <a:r>
              <a:rPr lang="en" sz="1600" b="1">
                <a:latin typeface="Sora"/>
                <a:ea typeface="Sora"/>
                <a:cs typeface="Sora"/>
                <a:sym typeface="Sora"/>
              </a:rPr>
              <a:t>prompts</a:t>
            </a:r>
            <a:endParaRPr sz="1600" b="1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Produce contents such as: a new essay, a blog post, a new computer program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Medium"/>
                <a:ea typeface="Sora Medium"/>
                <a:cs typeface="Sora Medium"/>
                <a:sym typeface="Sora Medium"/>
              </a:rPr>
              <a:t>GPT started showing up around 2018</a:t>
            </a:r>
            <a:endParaRPr sz="280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795" name="Google Shape;795;p71"/>
          <p:cNvSpPr txBox="1">
            <a:spLocks noGrp="1"/>
          </p:cNvSpPr>
          <p:nvPr>
            <p:ph type="body" idx="1"/>
          </p:nvPr>
        </p:nvSpPr>
        <p:spPr>
          <a:xfrm>
            <a:off x="628650" y="126804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2018:</a:t>
            </a: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Alec Radford’s paper on </a:t>
            </a:r>
            <a:r>
              <a:rPr lang="en" sz="1550" b="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pre-training (GPT)</a:t>
            </a: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a language model is republished on OpenAI’s website, showing how a generative language model can acquire knowledge and process dependencies unsupervised based on pre-training on a large and diverse set of data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2019:</a:t>
            </a: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OpenAI releases the complete version of its </a:t>
            </a:r>
            <a:r>
              <a:rPr lang="en" sz="1550" b="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GPT-2 language model</a:t>
            </a:r>
            <a:r>
              <a:rPr lang="en" sz="15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which was trained on a dataset of more than nine mission documents — including text from URLs shared in Reddit posts with at least three upvotes. </a:t>
            </a: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16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2"/>
          <p:cNvSpPr txBox="1">
            <a:spLocks noGrp="1"/>
          </p:cNvSpPr>
          <p:nvPr>
            <p:ph type="title"/>
          </p:nvPr>
        </p:nvSpPr>
        <p:spPr>
          <a:xfrm>
            <a:off x="534850" y="375025"/>
            <a:ext cx="82341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Medium"/>
                <a:ea typeface="Sora Medium"/>
                <a:cs typeface="Sora Medium"/>
                <a:sym typeface="Sora Medium"/>
              </a:rPr>
              <a:t>2020s: ChatGPT - a fast-growing AI Chatbot</a:t>
            </a:r>
            <a:endParaRPr sz="280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802" name="Google Shape;802;p7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296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92"/>
              <a:buFont typeface="Arial"/>
              <a:buChar char="●"/>
            </a:pPr>
            <a:r>
              <a:rPr lang="en" sz="159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2022: Startup company Stability AI develops </a:t>
            </a:r>
            <a:r>
              <a:rPr lang="en" sz="159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Stable Diffusion</a:t>
            </a:r>
            <a:r>
              <a:rPr lang="en" sz="159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 deep learning text-to-image model that generates images based on text descriptions. This leads to the rise of other diffusion-based image services, such as DALL-E and Midjourney. </a:t>
            </a:r>
            <a:endParaRPr sz="159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968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92"/>
              <a:buFont typeface="Arial"/>
              <a:buChar char="●"/>
            </a:pPr>
            <a:r>
              <a:rPr lang="en" sz="159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2022: ChatGPT releases GPT-3.5, an AI tool that </a:t>
            </a:r>
            <a:r>
              <a:rPr lang="en" sz="159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reached one million users</a:t>
            </a:r>
            <a:r>
              <a:rPr lang="en" sz="159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within five days. The tool can access data from the web from up to 2021.</a:t>
            </a:r>
            <a:endParaRPr sz="159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7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73"/>
          <p:cNvSpPr txBox="1">
            <a:spLocks noGrp="1"/>
          </p:cNvSpPr>
          <p:nvPr>
            <p:ph type="title"/>
          </p:nvPr>
        </p:nvSpPr>
        <p:spPr>
          <a:xfrm>
            <a:off x="534850" y="375025"/>
            <a:ext cx="82341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Medium"/>
                <a:ea typeface="Sora Medium"/>
                <a:cs typeface="Sora Medium"/>
                <a:sym typeface="Sora Medium"/>
              </a:rPr>
              <a:t>2023: ChatGPT continues…</a:t>
            </a:r>
            <a:endParaRPr sz="2800"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809" name="Google Shape;809;p7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47500" lnSpcReduction="1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2250" b="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8771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332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2023: The generative AI arms race begins. Microsoft </a:t>
            </a:r>
            <a:r>
              <a:rPr lang="en" sz="332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integrates ChatGPT technology</a:t>
            </a:r>
            <a:r>
              <a:rPr lang="en" sz="332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into Bing, a feature now available to all users. Google releases its own generative AI chatbot, </a:t>
            </a:r>
            <a:r>
              <a:rPr lang="en" sz="332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Bard</a:t>
            </a:r>
            <a:r>
              <a:rPr lang="en" sz="332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And OpenAI releases yet another version of their bot, </a:t>
            </a:r>
            <a:r>
              <a:rPr lang="en" sz="3321">
                <a:solidFill>
                  <a:srgbClr val="0093D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GPT-4</a:t>
            </a:r>
            <a:r>
              <a:rPr lang="en" sz="332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along with a paid “premium” option. </a:t>
            </a:r>
            <a:endParaRPr sz="332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2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2877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Font typeface="Arial"/>
              <a:buChar char="●"/>
            </a:pPr>
            <a:r>
              <a:rPr lang="en" sz="332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2023: OpenAI releases a beta version of its browser extension for ChatGPT (now available to all ChatGPT Plus subscribers), which has potentially unbounded access to current data on the web — something no other generative AI tool currently offers. It also announces the availability of third-party plugins.</a:t>
            </a:r>
            <a:endParaRPr sz="332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21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9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SemiBold"/>
                <a:ea typeface="Sora SemiBold"/>
                <a:cs typeface="Sora SemiBold"/>
                <a:sym typeface="Sora SemiBold"/>
              </a:rPr>
              <a:t>What is Natural Language Processing (NLP)?</a:t>
            </a:r>
            <a:endParaRPr sz="280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816" name="Google Shape;816;p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17" name="Google Shape;817;p74"/>
          <p:cNvSpPr txBox="1">
            <a:spLocks noGrp="1"/>
          </p:cNvSpPr>
          <p:nvPr>
            <p:ph type="body" idx="1"/>
          </p:nvPr>
        </p:nvSpPr>
        <p:spPr>
          <a:xfrm>
            <a:off x="628650" y="150386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An interdisciplinary sub-field of linguistics of computer science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Primary concern is to process natural language datasets (as such text corpora or speech corpora)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Uses rule-based or probabilistic machine learning approaches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Enables computer to learn from contents, including the contextual nuances of the language itself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Ideally to draw insights from the documents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SemiBold"/>
                <a:ea typeface="Sora SemiBold"/>
                <a:cs typeface="Sora SemiBold"/>
                <a:sym typeface="Sora SemiBold"/>
              </a:rPr>
              <a:t>What is Large Language Models (LLMs)</a:t>
            </a:r>
            <a:endParaRPr sz="280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823" name="Google Shape;823;p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24" name="Google Shape;824;p75"/>
          <p:cNvSpPr txBox="1">
            <a:spLocks noGrp="1"/>
          </p:cNvSpPr>
          <p:nvPr>
            <p:ph type="body" idx="1"/>
          </p:nvPr>
        </p:nvSpPr>
        <p:spPr>
          <a:xfrm>
            <a:off x="628650" y="150386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A type of Machine Learning Model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Foundation type of model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Typically the pre-training consumes a humongous amount of resources:  $$$$$$$ GPUs, multiple weeks of processing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Performs NLP tasks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Generates and classifies texts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Answers questions (</a:t>
            </a:r>
            <a:r>
              <a:rPr lang="en" sz="1600" b="1">
                <a:latin typeface="Sora"/>
                <a:ea typeface="Sora"/>
                <a:cs typeface="Sora"/>
                <a:sym typeface="Sora"/>
              </a:rPr>
              <a:t>prompts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 just like a human: analyze sentiments, chatbot conversations, etc.</a:t>
            </a:r>
            <a:endParaRPr sz="16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7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SemiBold"/>
                <a:ea typeface="Sora SemiBold"/>
                <a:cs typeface="Sora SemiBold"/>
                <a:sym typeface="Sora SemiBold"/>
              </a:rPr>
              <a:t>How can I work with LLMs?</a:t>
            </a:r>
            <a:endParaRPr sz="280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830" name="Google Shape;830;p7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31" name="Google Shape;831;p76"/>
          <p:cNvSpPr txBox="1">
            <a:spLocks noGrp="1"/>
          </p:cNvSpPr>
          <p:nvPr>
            <p:ph type="body" idx="1"/>
          </p:nvPr>
        </p:nvSpPr>
        <p:spPr>
          <a:xfrm>
            <a:off x="452900" y="10863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                             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https://www.langchain.com/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LlamaIndex                               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https://www.llamaindex.ai/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Semantic Kernel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5"/>
              </a:rPr>
              <a:t>https://learn.microsoft.com/en-us/semantic-kernel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/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PaLM          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6"/>
              </a:rPr>
              <a:t>https://developers.generativeai.google/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Hugging Face         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7"/>
              </a:rPr>
              <a:t>https://huggingface.co/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32" name="Google Shape;832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86600" y="3001985"/>
            <a:ext cx="39467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8625" y="2535275"/>
            <a:ext cx="365625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6"/>
          <p:cNvPicPr preferRelativeResize="0"/>
          <p:nvPr/>
        </p:nvPicPr>
        <p:blipFill rotWithShape="1">
          <a:blip r:embed="rId10">
            <a:alphaModFix/>
          </a:blip>
          <a:srcRect l="-247340" t="-17520" r="247340" b="17519"/>
          <a:stretch/>
        </p:blipFill>
        <p:spPr>
          <a:xfrm>
            <a:off x="810625" y="1086388"/>
            <a:ext cx="1575970" cy="3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7226" y="1086400"/>
            <a:ext cx="1469371" cy="3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69200" y="1582377"/>
            <a:ext cx="1469375" cy="335548"/>
          </a:xfrm>
          <a:prstGeom prst="rect">
            <a:avLst/>
          </a:prstGeom>
          <a:noFill/>
          <a:ln>
            <a:noFill/>
          </a:ln>
          <a:effectLst>
            <a:outerShdw blurRad="328613" dist="85725" dir="7920000" algn="bl" rotWithShape="0">
              <a:srgbClr val="741B47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7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SemiBold"/>
                <a:ea typeface="Sora SemiBold"/>
                <a:cs typeface="Sora SemiBold"/>
                <a:sym typeface="Sora SemiBold"/>
              </a:rPr>
              <a:t>Java-based API Frameworks</a:t>
            </a:r>
            <a:endParaRPr sz="280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842" name="Google Shape;842;p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843" name="Google Shape;843;p77"/>
          <p:cNvSpPr txBox="1">
            <a:spLocks noGrp="1"/>
          </p:cNvSpPr>
          <p:nvPr>
            <p:ph type="body" idx="1"/>
          </p:nvPr>
        </p:nvSpPr>
        <p:spPr>
          <a:xfrm>
            <a:off x="452900" y="10863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Semantic Kernel - Java SDK 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https://learn.microsoft.com/en-us/semantic-kernel/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JLama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https://github.com/tjake/Jlama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JVector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5"/>
              </a:rPr>
              <a:t>https://github.com/jbellis/jvector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Langchain4J (</a:t>
            </a:r>
            <a:r>
              <a:rPr lang="en" sz="1600" u="sng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6"/>
              </a:rPr>
              <a:t>https://github.com/langchain4j</a:t>
            </a:r>
            <a:r>
              <a:rPr lang="en" sz="1600">
                <a:latin typeface="Sora"/>
                <a:ea typeface="Sora"/>
                <a:cs typeface="Sora"/>
                <a:sym typeface="Sora"/>
              </a:rPr>
              <a:t>)</a:t>
            </a:r>
            <a:endParaRPr sz="1600">
              <a:latin typeface="Sora"/>
              <a:ea typeface="Sora"/>
              <a:cs typeface="Sora"/>
              <a:sym typeface="Sora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ra"/>
              <a:buChar char="●"/>
            </a:pPr>
            <a:r>
              <a:rPr lang="en" sz="1600">
                <a:latin typeface="Sora"/>
                <a:ea typeface="Sora"/>
                <a:cs typeface="Sora"/>
                <a:sym typeface="Sora"/>
              </a:rPr>
              <a:t>Llama2.java (direct port from Llama.c)</a:t>
            </a:r>
            <a:endParaRPr sz="1600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844" name="Google Shape;844;p77"/>
          <p:cNvPicPr preferRelativeResize="0"/>
          <p:nvPr/>
        </p:nvPicPr>
        <p:blipFill rotWithShape="1">
          <a:blip r:embed="rId7">
            <a:alphaModFix/>
          </a:blip>
          <a:srcRect l="-247340" t="-17520" r="247340" b="17519"/>
          <a:stretch/>
        </p:blipFill>
        <p:spPr>
          <a:xfrm>
            <a:off x="810625" y="1086388"/>
            <a:ext cx="1575970" cy="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2"/>
          <p:cNvSpPr txBox="1">
            <a:spLocks noGrp="1"/>
          </p:cNvSpPr>
          <p:nvPr>
            <p:ph type="title"/>
          </p:nvPr>
        </p:nvSpPr>
        <p:spPr>
          <a:xfrm>
            <a:off x="457200" y="2193900"/>
            <a:ext cx="2070300" cy="4311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16" name="Google Shape;716;p62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17" name="Google Shape;717;p62"/>
          <p:cNvSpPr txBox="1"/>
          <p:nvPr/>
        </p:nvSpPr>
        <p:spPr>
          <a:xfrm>
            <a:off x="3745325" y="931200"/>
            <a:ext cx="48219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 lvl="0" indent="-2006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Who’s Mary?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 Brief Intro to ChatGPT and GenAI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Drawbacks of LLMs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Different options for improvement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Create your own LLM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Fine-tuning: Retaining your LLM on new data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Prompt engineering: Coaxing it to what you want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Retrieval Augmentation Generation (RAG)?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Retrieval Model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Generative Model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22860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Here comes LangStream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2921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Combining the best of both worlds: Event Streaming and Generative Model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</a:pPr>
            <a:r>
              <a:rPr lang="en"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Resources</a:t>
            </a:r>
            <a:endParaRPr sz="10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3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5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Mary?</a:t>
            </a:r>
            <a:endParaRPr/>
          </a:p>
        </p:txBody>
      </p:sp>
      <p:sp>
        <p:nvSpPr>
          <p:cNvPr id="723" name="Google Shape;723;p63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4"/>
          <p:cNvSpPr txBox="1"/>
          <p:nvPr/>
        </p:nvSpPr>
        <p:spPr>
          <a:xfrm>
            <a:off x="5647761" y="3105338"/>
            <a:ext cx="2973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Medium"/>
              <a:buChar char="➢"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Streaming</a:t>
            </a:r>
            <a:endParaRPr sz="1400"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Medium"/>
              <a:buChar char="➢"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Distributed Systems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Medium"/>
              <a:buChar char="➢"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Reactive Systems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Medium"/>
              <a:buChar char="➢"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IoT/MQTT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Sora Medium"/>
              <a:buChar char="➢"/>
            </a:pP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Real-Time AI/ML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730" name="Google Shape;7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212" y="276650"/>
            <a:ext cx="452869" cy="45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913" y="790663"/>
            <a:ext cx="397425" cy="3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64"/>
          <p:cNvSpPr txBox="1"/>
          <p:nvPr/>
        </p:nvSpPr>
        <p:spPr>
          <a:xfrm>
            <a:off x="7296776" y="339586"/>
            <a:ext cx="10983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1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5"/>
              </a:rPr>
              <a:t>mgrygles</a:t>
            </a:r>
            <a:endParaRPr sz="1700" b="1" i="0" u="none" strike="noStrike" cap="none">
              <a:solidFill>
                <a:srgbClr val="3A3A4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33" name="Google Shape;733;p64"/>
          <p:cNvSpPr txBox="1"/>
          <p:nvPr/>
        </p:nvSpPr>
        <p:spPr>
          <a:xfrm>
            <a:off x="7296775" y="817675"/>
            <a:ext cx="18471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1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6"/>
              </a:rPr>
              <a:t>mary-grygleski</a:t>
            </a:r>
            <a:endParaRPr sz="1700" b="1" i="0" u="none" strike="noStrike" cap="none">
              <a:solidFill>
                <a:srgbClr val="3A3A4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sp>
        <p:nvSpPr>
          <p:cNvPr id="734" name="Google Shape;734;p64"/>
          <p:cNvSpPr txBox="1"/>
          <p:nvPr/>
        </p:nvSpPr>
        <p:spPr>
          <a:xfrm>
            <a:off x="7341901" y="1295766"/>
            <a:ext cx="10983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1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7"/>
              </a:rPr>
              <a:t>mgrygles</a:t>
            </a:r>
            <a:endParaRPr sz="1700" b="1" i="0" u="none" strike="noStrike" cap="none">
              <a:solidFill>
                <a:srgbClr val="3A3A4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735" name="Google Shape;735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9203" y="1249283"/>
            <a:ext cx="452875" cy="4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64"/>
          <p:cNvSpPr txBox="1">
            <a:spLocks noGrp="1"/>
          </p:cNvSpPr>
          <p:nvPr>
            <p:ph type="title"/>
          </p:nvPr>
        </p:nvSpPr>
        <p:spPr>
          <a:xfrm>
            <a:off x="340425" y="4193800"/>
            <a:ext cx="4451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Sora"/>
                <a:ea typeface="Sora"/>
                <a:cs typeface="Sora"/>
                <a:sym typeface="Sora"/>
              </a:rPr>
              <a:t>Senior Developer Advocate</a:t>
            </a:r>
            <a:endParaRPr sz="22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37" name="Google Shape;737;p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91375" y="259625"/>
            <a:ext cx="344324" cy="62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5057" y="121618"/>
            <a:ext cx="758125" cy="7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6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16850" y="276625"/>
            <a:ext cx="452876" cy="45287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64"/>
          <p:cNvSpPr txBox="1"/>
          <p:nvPr/>
        </p:nvSpPr>
        <p:spPr>
          <a:xfrm>
            <a:off x="4100850" y="847375"/>
            <a:ext cx="942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J</a:t>
            </a:r>
            <a:r>
              <a:rPr lang="en" sz="800" b="1"/>
              <a:t>ava Champion</a:t>
            </a:r>
            <a:endParaRPr sz="800" b="1"/>
          </a:p>
        </p:txBody>
      </p:sp>
      <p:pic>
        <p:nvPicPr>
          <p:cNvPr id="741" name="Google Shape;741;p6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69375" y="1178941"/>
            <a:ext cx="2065093" cy="4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64"/>
          <p:cNvSpPr txBox="1"/>
          <p:nvPr/>
        </p:nvSpPr>
        <p:spPr>
          <a:xfrm>
            <a:off x="1725700" y="268900"/>
            <a:ext cx="69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Passionate Advocate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743" name="Google Shape;743;p6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57600" y="1931008"/>
            <a:ext cx="1098300" cy="32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6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18963" y="372988"/>
            <a:ext cx="397425" cy="61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93765" y="2256264"/>
            <a:ext cx="807364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79200" y="1765000"/>
            <a:ext cx="452875" cy="4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64"/>
          <p:cNvSpPr txBox="1"/>
          <p:nvPr/>
        </p:nvSpPr>
        <p:spPr>
          <a:xfrm>
            <a:off x="7341901" y="1788253"/>
            <a:ext cx="10983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700" b="1" u="sng">
                <a:solidFill>
                  <a:schemeClr val="hlink"/>
                </a:solidFill>
                <a:latin typeface="Kanit"/>
                <a:ea typeface="Kanit"/>
                <a:cs typeface="Kanit"/>
                <a:sym typeface="Kanit"/>
                <a:hlinkClick r:id="rId17"/>
              </a:rPr>
              <a:t>mgrygles</a:t>
            </a:r>
            <a:endParaRPr sz="1700" b="1" i="0" u="none" strike="noStrike" cap="none">
              <a:solidFill>
                <a:srgbClr val="3A3A42"/>
              </a:solidFill>
              <a:latin typeface="Kanit"/>
              <a:ea typeface="Kanit"/>
              <a:cs typeface="Kanit"/>
              <a:sym typeface="Kanit"/>
            </a:endParaRPr>
          </a:p>
        </p:txBody>
      </p:sp>
      <p:pic>
        <p:nvPicPr>
          <p:cNvPr id="748" name="Google Shape;748;p6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335000" y="1853799"/>
            <a:ext cx="582870" cy="22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3397775" y="2381787"/>
            <a:ext cx="758125" cy="27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544547" y="1477749"/>
            <a:ext cx="1024592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39925" y="988049"/>
            <a:ext cx="2538576" cy="2304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4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33175" y="2773163"/>
            <a:ext cx="1331648" cy="133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5334475" y="2337080"/>
            <a:ext cx="856224" cy="481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65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59" name="Google Shape;759;p65"/>
          <p:cNvSpPr txBox="1">
            <a:spLocks noGrp="1"/>
          </p:cNvSpPr>
          <p:nvPr>
            <p:ph type="title"/>
          </p:nvPr>
        </p:nvSpPr>
        <p:spPr>
          <a:xfrm>
            <a:off x="914400" y="2302778"/>
            <a:ext cx="6090000" cy="1046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Intro to GenAI / ChatGPT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6"/>
          <p:cNvSpPr txBox="1">
            <a:spLocks noGrp="1"/>
          </p:cNvSpPr>
          <p:nvPr>
            <p:ph type="title" idx="4294967295"/>
          </p:nvPr>
        </p:nvSpPr>
        <p:spPr>
          <a:xfrm>
            <a:off x="574425" y="3000500"/>
            <a:ext cx="38892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all about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850" y="316525"/>
            <a:ext cx="4615276" cy="431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8"/>
          <p:cNvSpPr txBox="1">
            <a:spLocks noGrp="1"/>
          </p:cNvSpPr>
          <p:nvPr>
            <p:ph type="title"/>
          </p:nvPr>
        </p:nvSpPr>
        <p:spPr>
          <a:xfrm>
            <a:off x="914400" y="2285400"/>
            <a:ext cx="32943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fascinating look at the GenAI “era”</a:t>
            </a:r>
            <a:endParaRPr/>
          </a:p>
        </p:txBody>
      </p:sp>
      <p:sp>
        <p:nvSpPr>
          <p:cNvPr id="775" name="Google Shape;775;p68"/>
          <p:cNvSpPr txBox="1">
            <a:spLocks noGrp="1"/>
          </p:cNvSpPr>
          <p:nvPr>
            <p:ph type="sldNum" idx="12"/>
          </p:nvPr>
        </p:nvSpPr>
        <p:spPr>
          <a:xfrm>
            <a:off x="8461328" y="4819800"/>
            <a:ext cx="229800" cy="22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Sora SemiBold"/>
                <a:ea typeface="Sora SemiBold"/>
                <a:cs typeface="Sora SemiBold"/>
                <a:sym typeface="Sora SemiBold"/>
              </a:rPr>
              <a:t>What is Generative AI (GenAI) ?</a:t>
            </a:r>
            <a:endParaRPr sz="2800"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781" name="Google Shape;781;p6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82" name="Google Shape;782;p6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A “disruptive” field in AI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Has the potential to change the way we create and consume content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Generate new contents based on prompts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Uses a combination of machine learning and deep learning to produce contents</a:t>
            </a:r>
            <a:endParaRPr sz="1400">
              <a:latin typeface="Sora"/>
              <a:ea typeface="Sora"/>
              <a:cs typeface="Sora"/>
              <a:sym typeface="Sor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Sora"/>
              <a:buChar char="●"/>
            </a:pPr>
            <a:r>
              <a:rPr lang="en" sz="1400">
                <a:latin typeface="Sora"/>
                <a:ea typeface="Sora"/>
                <a:cs typeface="Sora"/>
                <a:sym typeface="Sora"/>
              </a:rPr>
              <a:t>Tends to be on the “creative” side: generating code, writing an article, designing new fashion, composing a new song…  especially when compared with Predictive AI which tends to be more strictly about business, marketing, and weather forecasting.</a:t>
            </a:r>
            <a:endParaRPr sz="14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mOld">
  <a:themeElements>
    <a:clrScheme name="Simple Light">
      <a:dk1>
        <a:srgbClr val="000000"/>
      </a:dk1>
      <a:lt1>
        <a:srgbClr val="FFFFFF"/>
      </a:lt1>
      <a:dk2>
        <a:srgbClr val="271734"/>
      </a:dk2>
      <a:lt2>
        <a:srgbClr val="F2F6F7"/>
      </a:lt2>
      <a:accent1>
        <a:srgbClr val="6B1C96"/>
      </a:accent1>
      <a:accent2>
        <a:srgbClr val="FFCA0B"/>
      </a:accent2>
      <a:accent3>
        <a:srgbClr val="F28719"/>
      </a:accent3>
      <a:accent4>
        <a:srgbClr val="E64328"/>
      </a:accent4>
      <a:accent5>
        <a:srgbClr val="D90036"/>
      </a:accent5>
      <a:accent6>
        <a:srgbClr val="C0085C"/>
      </a:accent6>
      <a:hlink>
        <a:srgbClr val="A7118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821</Words>
  <Application>Microsoft Office PowerPoint</Application>
  <PresentationFormat>On-screen Show (16:9)</PresentationFormat>
  <Paragraphs>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Calibri</vt:lpstr>
      <vt:lpstr>Sora SemiBold</vt:lpstr>
      <vt:lpstr>Sora</vt:lpstr>
      <vt:lpstr>Roboto Light</vt:lpstr>
      <vt:lpstr>Noto Sans</vt:lpstr>
      <vt:lpstr>Sora ExtraLight</vt:lpstr>
      <vt:lpstr>Sora Medium</vt:lpstr>
      <vt:lpstr>Arial</vt:lpstr>
      <vt:lpstr>Sora Light</vt:lpstr>
      <vt:lpstr>Kanit</vt:lpstr>
      <vt:lpstr>Kanit Medium</vt:lpstr>
      <vt:lpstr>Noto Sans Light</vt:lpstr>
      <vt:lpstr>fromOld</vt:lpstr>
      <vt:lpstr>PowerPoint Presentation</vt:lpstr>
      <vt:lpstr>Agenda</vt:lpstr>
      <vt:lpstr>Who is Mary?</vt:lpstr>
      <vt:lpstr>Senior Developer Advocate</vt:lpstr>
      <vt:lpstr>A Brief Intro to GenAI / ChatGPT</vt:lpstr>
      <vt:lpstr>It’s all about  AUTOMATION</vt:lpstr>
      <vt:lpstr>PowerPoint Presentation</vt:lpstr>
      <vt:lpstr>A fascinating look at the GenAI “era”</vt:lpstr>
      <vt:lpstr>What is Generative AI (GenAI) ?</vt:lpstr>
      <vt:lpstr>What is Generative Pre-Trained Transformer (GPT) ?</vt:lpstr>
      <vt:lpstr>GPT started showing up around 2018</vt:lpstr>
      <vt:lpstr>2020s: ChatGPT - a fast-growing AI Chatbot</vt:lpstr>
      <vt:lpstr>2023: ChatGPT continues…</vt:lpstr>
      <vt:lpstr>What is Natural Language Processing (NLP)?</vt:lpstr>
      <vt:lpstr>What is Large Language Models (LLMs)</vt:lpstr>
      <vt:lpstr>How can I work with LLMs?</vt:lpstr>
      <vt:lpstr>Java-based API Frameworks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Appalanaidu Setti</cp:lastModifiedBy>
  <cp:revision>3</cp:revision>
  <dcterms:modified xsi:type="dcterms:W3CDTF">2024-09-06T11:18:29Z</dcterms:modified>
</cp:coreProperties>
</file>